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5.xml" ContentType="application/vnd.openxmlformats-officedocument.presentationml.notesSlide+xml"/>
  <Override PartName="/ppt/charts/chart21.xml" ContentType="application/vnd.openxmlformats-officedocument.drawingml.chart+xml"/>
  <Override PartName="/ppt/notesSlides/notesSlide16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7.xml" ContentType="application/vnd.openxmlformats-officedocument.presentationml.notesSlide+xml"/>
  <Override PartName="/ppt/charts/chart24.xml" ContentType="application/vnd.openxmlformats-officedocument.drawingml.chart+xml"/>
  <Override PartName="/ppt/theme/themeOverride17.xml" ContentType="application/vnd.openxmlformats-officedocument.themeOverride+xml"/>
  <Override PartName="/ppt/charts/chart25.xml" ContentType="application/vnd.openxmlformats-officedocument.drawingml.chart+xml"/>
  <Override PartName="/ppt/theme/themeOverride18.xml" ContentType="application/vnd.openxmlformats-officedocument.themeOverride+xml"/>
  <Override PartName="/ppt/charts/chart26.xml" ContentType="application/vnd.openxmlformats-officedocument.drawingml.chart+xml"/>
  <Override PartName="/ppt/theme/themeOverride19.xml" ContentType="application/vnd.openxmlformats-officedocument.themeOverride+xml"/>
  <Override PartName="/ppt/charts/chart27.xml" ContentType="application/vnd.openxmlformats-officedocument.drawingml.chart+xml"/>
  <Override PartName="/ppt/theme/themeOverride20.xml" ContentType="application/vnd.openxmlformats-officedocument.themeOverride+xml"/>
  <Override PartName="/ppt/notesSlides/notesSlide18.xml" ContentType="application/vnd.openxmlformats-officedocument.presentationml.notesSlide+xml"/>
  <Override PartName="/ppt/charts/chart28.xml" ContentType="application/vnd.openxmlformats-officedocument.drawingml.chart+xml"/>
  <Override PartName="/ppt/notesSlides/notesSlide19.xml" ContentType="application/vnd.openxmlformats-officedocument.presentationml.notesSlide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</p:sldMasterIdLst>
  <p:notesMasterIdLst>
    <p:notesMasterId r:id="rId42"/>
  </p:notesMasterIdLst>
  <p:sldIdLst>
    <p:sldId id="520" r:id="rId3"/>
    <p:sldId id="573" r:id="rId4"/>
    <p:sldId id="536" r:id="rId5"/>
    <p:sldId id="574" r:id="rId6"/>
    <p:sldId id="522" r:id="rId7"/>
    <p:sldId id="523" r:id="rId8"/>
    <p:sldId id="575" r:id="rId9"/>
    <p:sldId id="524" r:id="rId10"/>
    <p:sldId id="526" r:id="rId11"/>
    <p:sldId id="596" r:id="rId12"/>
    <p:sldId id="597" r:id="rId13"/>
    <p:sldId id="598" r:id="rId14"/>
    <p:sldId id="576" r:id="rId15"/>
    <p:sldId id="577" r:id="rId16"/>
    <p:sldId id="578" r:id="rId17"/>
    <p:sldId id="579" r:id="rId18"/>
    <p:sldId id="580" r:id="rId19"/>
    <p:sldId id="582" r:id="rId20"/>
    <p:sldId id="603" r:id="rId21"/>
    <p:sldId id="527" r:id="rId22"/>
    <p:sldId id="528" r:id="rId23"/>
    <p:sldId id="529" r:id="rId24"/>
    <p:sldId id="583" r:id="rId25"/>
    <p:sldId id="531" r:id="rId26"/>
    <p:sldId id="532" r:id="rId27"/>
    <p:sldId id="587" r:id="rId28"/>
    <p:sldId id="588" r:id="rId29"/>
    <p:sldId id="590" r:id="rId30"/>
    <p:sldId id="591" r:id="rId31"/>
    <p:sldId id="592" r:id="rId32"/>
    <p:sldId id="537" r:id="rId33"/>
    <p:sldId id="593" r:id="rId34"/>
    <p:sldId id="594" r:id="rId35"/>
    <p:sldId id="595" r:id="rId36"/>
    <p:sldId id="602" r:id="rId37"/>
    <p:sldId id="507" r:id="rId38"/>
    <p:sldId id="548" r:id="rId39"/>
    <p:sldId id="535" r:id="rId40"/>
    <p:sldId id="53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6" autoAdjust="0"/>
    <p:restoredTop sz="88842" autoAdjust="0"/>
  </p:normalViewPr>
  <p:slideViewPr>
    <p:cSldViewPr snapToGrid="0" snapToObjects="1">
      <p:cViewPr varScale="1">
        <p:scale>
          <a:sx n="89" d="100"/>
          <a:sy n="89" d="100"/>
        </p:scale>
        <p:origin x="-355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ndersnoren:Documents:CRAD:Mono%20Lake:XRF:CRAD-MONO07-2F_2G:result%201M1_doubled.csv" TargetMode="External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dersnoren:Documents:CRAD:Mono%20Lake:XRF:CRAD-MONO07-2F_2G:result%201M1_doubled.csv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6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7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8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9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20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976384"/>
        <c:axId val="175965696"/>
      </c:scatterChart>
      <c:valAx>
        <c:axId val="174976384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75965696"/>
        <c:crosses val="autoZero"/>
        <c:crossBetween val="midCat"/>
      </c:valAx>
      <c:valAx>
        <c:axId val="17596569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749763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'result 1M1_doubled.csv'!$L$1:$L$2</c:f>
              <c:strCache>
                <c:ptCount val="1"/>
                <c:pt idx="0">
                  <c:v>C:\Data\ETB\MONO07\2G\1M-1 0 to 89.4cm c     9/7/2007  re-evaluated data peakarea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strRef>
              <c:f>'result 1M1_doubled.csv'!$B$3:$B$1796</c:f>
              <c:strCache>
                <c:ptCount val="1794"/>
                <c:pt idx="0">
                  <c:v>position (mm)</c:v>
                </c:pt>
                <c:pt idx="1">
                  <c:v>8.01</c:v>
                </c:pt>
                <c:pt idx="2">
                  <c:v>8.51</c:v>
                </c:pt>
                <c:pt idx="3">
                  <c:v>9.01</c:v>
                </c:pt>
                <c:pt idx="4">
                  <c:v>9.51</c:v>
                </c:pt>
                <c:pt idx="5">
                  <c:v>10.01</c:v>
                </c:pt>
                <c:pt idx="6">
                  <c:v>10.51</c:v>
                </c:pt>
                <c:pt idx="7">
                  <c:v>11.01</c:v>
                </c:pt>
                <c:pt idx="8">
                  <c:v>11.51</c:v>
                </c:pt>
                <c:pt idx="9">
                  <c:v>12.01</c:v>
                </c:pt>
                <c:pt idx="10">
                  <c:v>12.51</c:v>
                </c:pt>
                <c:pt idx="11">
                  <c:v>13.01</c:v>
                </c:pt>
                <c:pt idx="12">
                  <c:v>13.51</c:v>
                </c:pt>
                <c:pt idx="13">
                  <c:v>14.01</c:v>
                </c:pt>
                <c:pt idx="14">
                  <c:v>14.51</c:v>
                </c:pt>
                <c:pt idx="15">
                  <c:v>15.01</c:v>
                </c:pt>
                <c:pt idx="16">
                  <c:v>15.51</c:v>
                </c:pt>
                <c:pt idx="17">
                  <c:v>16.01</c:v>
                </c:pt>
                <c:pt idx="18">
                  <c:v>16.51</c:v>
                </c:pt>
                <c:pt idx="19">
                  <c:v>17.01</c:v>
                </c:pt>
                <c:pt idx="20">
                  <c:v>17.51</c:v>
                </c:pt>
                <c:pt idx="21">
                  <c:v>18.01</c:v>
                </c:pt>
                <c:pt idx="22">
                  <c:v>18.51</c:v>
                </c:pt>
                <c:pt idx="23">
                  <c:v>19.01</c:v>
                </c:pt>
                <c:pt idx="24">
                  <c:v>19.51</c:v>
                </c:pt>
                <c:pt idx="25">
                  <c:v>20.01</c:v>
                </c:pt>
                <c:pt idx="26">
                  <c:v>20.51</c:v>
                </c:pt>
                <c:pt idx="27">
                  <c:v>21.01</c:v>
                </c:pt>
                <c:pt idx="28">
                  <c:v>21.51</c:v>
                </c:pt>
                <c:pt idx="29">
                  <c:v>22.01</c:v>
                </c:pt>
                <c:pt idx="30">
                  <c:v>22.51</c:v>
                </c:pt>
                <c:pt idx="31">
                  <c:v>23.01</c:v>
                </c:pt>
                <c:pt idx="32">
                  <c:v>23.51</c:v>
                </c:pt>
                <c:pt idx="33">
                  <c:v>24.01</c:v>
                </c:pt>
                <c:pt idx="34">
                  <c:v>24.51</c:v>
                </c:pt>
                <c:pt idx="35">
                  <c:v>25.01</c:v>
                </c:pt>
                <c:pt idx="36">
                  <c:v>25.51</c:v>
                </c:pt>
                <c:pt idx="37">
                  <c:v>26.01</c:v>
                </c:pt>
                <c:pt idx="38">
                  <c:v>26.51</c:v>
                </c:pt>
                <c:pt idx="39">
                  <c:v>27.01</c:v>
                </c:pt>
                <c:pt idx="40">
                  <c:v>27.51</c:v>
                </c:pt>
                <c:pt idx="41">
                  <c:v>28.01</c:v>
                </c:pt>
                <c:pt idx="42">
                  <c:v>28.51</c:v>
                </c:pt>
                <c:pt idx="43">
                  <c:v>29.01</c:v>
                </c:pt>
                <c:pt idx="44">
                  <c:v>29.51</c:v>
                </c:pt>
                <c:pt idx="45">
                  <c:v>30.01</c:v>
                </c:pt>
                <c:pt idx="46">
                  <c:v>30.51</c:v>
                </c:pt>
                <c:pt idx="47">
                  <c:v>31.01</c:v>
                </c:pt>
                <c:pt idx="48">
                  <c:v>31.51</c:v>
                </c:pt>
                <c:pt idx="49">
                  <c:v>32.01</c:v>
                </c:pt>
                <c:pt idx="50">
                  <c:v>32.51</c:v>
                </c:pt>
                <c:pt idx="51">
                  <c:v>33.01</c:v>
                </c:pt>
                <c:pt idx="52">
                  <c:v>33.51</c:v>
                </c:pt>
                <c:pt idx="53">
                  <c:v>34.01</c:v>
                </c:pt>
                <c:pt idx="54">
                  <c:v>34.51</c:v>
                </c:pt>
                <c:pt idx="55">
                  <c:v>35.01</c:v>
                </c:pt>
                <c:pt idx="56">
                  <c:v>35.51</c:v>
                </c:pt>
                <c:pt idx="57">
                  <c:v>36.01</c:v>
                </c:pt>
                <c:pt idx="58">
                  <c:v>36.51</c:v>
                </c:pt>
                <c:pt idx="59">
                  <c:v>37.01</c:v>
                </c:pt>
                <c:pt idx="60">
                  <c:v>37.51</c:v>
                </c:pt>
                <c:pt idx="61">
                  <c:v>38.01</c:v>
                </c:pt>
                <c:pt idx="62">
                  <c:v>38.51</c:v>
                </c:pt>
                <c:pt idx="63">
                  <c:v>39.01</c:v>
                </c:pt>
                <c:pt idx="64">
                  <c:v>39.51</c:v>
                </c:pt>
                <c:pt idx="65">
                  <c:v>40.01</c:v>
                </c:pt>
                <c:pt idx="66">
                  <c:v>40.51</c:v>
                </c:pt>
                <c:pt idx="67">
                  <c:v>41.01</c:v>
                </c:pt>
                <c:pt idx="68">
                  <c:v>41.51</c:v>
                </c:pt>
                <c:pt idx="69">
                  <c:v>42.01</c:v>
                </c:pt>
                <c:pt idx="70">
                  <c:v>42.51</c:v>
                </c:pt>
                <c:pt idx="71">
                  <c:v>43.01</c:v>
                </c:pt>
                <c:pt idx="72">
                  <c:v>43.51</c:v>
                </c:pt>
                <c:pt idx="73">
                  <c:v>44.01</c:v>
                </c:pt>
                <c:pt idx="74">
                  <c:v>44.51</c:v>
                </c:pt>
                <c:pt idx="75">
                  <c:v>45.01</c:v>
                </c:pt>
                <c:pt idx="76">
                  <c:v>45.51</c:v>
                </c:pt>
                <c:pt idx="77">
                  <c:v>46.01</c:v>
                </c:pt>
                <c:pt idx="78">
                  <c:v>46.51</c:v>
                </c:pt>
                <c:pt idx="79">
                  <c:v>47.01</c:v>
                </c:pt>
                <c:pt idx="80">
                  <c:v>47.51</c:v>
                </c:pt>
                <c:pt idx="81">
                  <c:v>48.01</c:v>
                </c:pt>
                <c:pt idx="82">
                  <c:v>48.51</c:v>
                </c:pt>
                <c:pt idx="83">
                  <c:v>49.01</c:v>
                </c:pt>
                <c:pt idx="84">
                  <c:v>49.51</c:v>
                </c:pt>
                <c:pt idx="85">
                  <c:v>50.01</c:v>
                </c:pt>
                <c:pt idx="86">
                  <c:v>50.51</c:v>
                </c:pt>
                <c:pt idx="87">
                  <c:v>51.01</c:v>
                </c:pt>
                <c:pt idx="88">
                  <c:v>51.51</c:v>
                </c:pt>
                <c:pt idx="89">
                  <c:v>52.01</c:v>
                </c:pt>
                <c:pt idx="90">
                  <c:v>52.51</c:v>
                </c:pt>
                <c:pt idx="91">
                  <c:v>53.01</c:v>
                </c:pt>
                <c:pt idx="92">
                  <c:v>53.51</c:v>
                </c:pt>
                <c:pt idx="93">
                  <c:v>54.01</c:v>
                </c:pt>
                <c:pt idx="94">
                  <c:v>54.51</c:v>
                </c:pt>
                <c:pt idx="95">
                  <c:v>55.01</c:v>
                </c:pt>
                <c:pt idx="96">
                  <c:v>55.51</c:v>
                </c:pt>
                <c:pt idx="97">
                  <c:v>56.01</c:v>
                </c:pt>
                <c:pt idx="98">
                  <c:v>56.51</c:v>
                </c:pt>
                <c:pt idx="99">
                  <c:v>57.01</c:v>
                </c:pt>
                <c:pt idx="100">
                  <c:v>57.51</c:v>
                </c:pt>
                <c:pt idx="101">
                  <c:v>58.01</c:v>
                </c:pt>
                <c:pt idx="102">
                  <c:v>58.51</c:v>
                </c:pt>
                <c:pt idx="103">
                  <c:v>59.01</c:v>
                </c:pt>
                <c:pt idx="104">
                  <c:v>59.51</c:v>
                </c:pt>
                <c:pt idx="105">
                  <c:v>60.01</c:v>
                </c:pt>
                <c:pt idx="106">
                  <c:v>60.51</c:v>
                </c:pt>
                <c:pt idx="107">
                  <c:v>61.01</c:v>
                </c:pt>
                <c:pt idx="108">
                  <c:v>61.51</c:v>
                </c:pt>
                <c:pt idx="109">
                  <c:v>62.01</c:v>
                </c:pt>
                <c:pt idx="110">
                  <c:v>62.51</c:v>
                </c:pt>
                <c:pt idx="111">
                  <c:v>63.01</c:v>
                </c:pt>
                <c:pt idx="112">
                  <c:v>63.51</c:v>
                </c:pt>
                <c:pt idx="113">
                  <c:v>64.01</c:v>
                </c:pt>
                <c:pt idx="114">
                  <c:v>64.51</c:v>
                </c:pt>
                <c:pt idx="115">
                  <c:v>65.01</c:v>
                </c:pt>
                <c:pt idx="116">
                  <c:v>65.51</c:v>
                </c:pt>
                <c:pt idx="117">
                  <c:v>66.01</c:v>
                </c:pt>
                <c:pt idx="118">
                  <c:v>66.51</c:v>
                </c:pt>
                <c:pt idx="119">
                  <c:v>67.01</c:v>
                </c:pt>
                <c:pt idx="120">
                  <c:v>67.51</c:v>
                </c:pt>
                <c:pt idx="121">
                  <c:v>68.01</c:v>
                </c:pt>
                <c:pt idx="122">
                  <c:v>68.51</c:v>
                </c:pt>
                <c:pt idx="123">
                  <c:v>69.01</c:v>
                </c:pt>
                <c:pt idx="124">
                  <c:v>69.51</c:v>
                </c:pt>
                <c:pt idx="125">
                  <c:v>70.01</c:v>
                </c:pt>
                <c:pt idx="126">
                  <c:v>70.51</c:v>
                </c:pt>
                <c:pt idx="127">
                  <c:v>71.01</c:v>
                </c:pt>
                <c:pt idx="128">
                  <c:v>71.51</c:v>
                </c:pt>
                <c:pt idx="129">
                  <c:v>72.01</c:v>
                </c:pt>
                <c:pt idx="130">
                  <c:v>72.51</c:v>
                </c:pt>
                <c:pt idx="131">
                  <c:v>73.01</c:v>
                </c:pt>
                <c:pt idx="132">
                  <c:v>73.51</c:v>
                </c:pt>
                <c:pt idx="133">
                  <c:v>74.01</c:v>
                </c:pt>
                <c:pt idx="134">
                  <c:v>74.51</c:v>
                </c:pt>
                <c:pt idx="135">
                  <c:v>75.01</c:v>
                </c:pt>
                <c:pt idx="136">
                  <c:v>75.51</c:v>
                </c:pt>
                <c:pt idx="137">
                  <c:v>76.01</c:v>
                </c:pt>
                <c:pt idx="138">
                  <c:v>76.51</c:v>
                </c:pt>
                <c:pt idx="139">
                  <c:v>77.01</c:v>
                </c:pt>
                <c:pt idx="140">
                  <c:v>77.51</c:v>
                </c:pt>
                <c:pt idx="141">
                  <c:v>78.01</c:v>
                </c:pt>
                <c:pt idx="142">
                  <c:v>78.51</c:v>
                </c:pt>
                <c:pt idx="143">
                  <c:v>79.01</c:v>
                </c:pt>
                <c:pt idx="144">
                  <c:v>79.51</c:v>
                </c:pt>
                <c:pt idx="145">
                  <c:v>80.01</c:v>
                </c:pt>
                <c:pt idx="146">
                  <c:v>80.51</c:v>
                </c:pt>
                <c:pt idx="147">
                  <c:v>81.01</c:v>
                </c:pt>
                <c:pt idx="148">
                  <c:v>81.51</c:v>
                </c:pt>
                <c:pt idx="149">
                  <c:v>82.01</c:v>
                </c:pt>
                <c:pt idx="150">
                  <c:v>82.51</c:v>
                </c:pt>
                <c:pt idx="151">
                  <c:v>83.01</c:v>
                </c:pt>
                <c:pt idx="152">
                  <c:v>83.51</c:v>
                </c:pt>
                <c:pt idx="153">
                  <c:v>84.01</c:v>
                </c:pt>
                <c:pt idx="154">
                  <c:v>84.51</c:v>
                </c:pt>
                <c:pt idx="155">
                  <c:v>85.01</c:v>
                </c:pt>
                <c:pt idx="156">
                  <c:v>85.51</c:v>
                </c:pt>
                <c:pt idx="157">
                  <c:v>86.01</c:v>
                </c:pt>
                <c:pt idx="158">
                  <c:v>86.51</c:v>
                </c:pt>
                <c:pt idx="159">
                  <c:v>87.01</c:v>
                </c:pt>
                <c:pt idx="160">
                  <c:v>87.51</c:v>
                </c:pt>
                <c:pt idx="161">
                  <c:v>88.01</c:v>
                </c:pt>
                <c:pt idx="162">
                  <c:v>88.51</c:v>
                </c:pt>
                <c:pt idx="163">
                  <c:v>89.01</c:v>
                </c:pt>
                <c:pt idx="164">
                  <c:v>89.51</c:v>
                </c:pt>
                <c:pt idx="165">
                  <c:v>90.01</c:v>
                </c:pt>
                <c:pt idx="166">
                  <c:v>90.51</c:v>
                </c:pt>
                <c:pt idx="167">
                  <c:v>91.01</c:v>
                </c:pt>
                <c:pt idx="168">
                  <c:v>91.51</c:v>
                </c:pt>
                <c:pt idx="169">
                  <c:v>92.01</c:v>
                </c:pt>
                <c:pt idx="170">
                  <c:v>92.51</c:v>
                </c:pt>
                <c:pt idx="171">
                  <c:v>93.01</c:v>
                </c:pt>
                <c:pt idx="172">
                  <c:v>93.51</c:v>
                </c:pt>
                <c:pt idx="173">
                  <c:v>94.01</c:v>
                </c:pt>
                <c:pt idx="174">
                  <c:v>94.51</c:v>
                </c:pt>
                <c:pt idx="175">
                  <c:v>95.01</c:v>
                </c:pt>
                <c:pt idx="176">
                  <c:v>95.51</c:v>
                </c:pt>
                <c:pt idx="177">
                  <c:v>96.01</c:v>
                </c:pt>
                <c:pt idx="178">
                  <c:v>96.51</c:v>
                </c:pt>
                <c:pt idx="179">
                  <c:v>97.01</c:v>
                </c:pt>
                <c:pt idx="180">
                  <c:v>97.51</c:v>
                </c:pt>
                <c:pt idx="181">
                  <c:v>98.01</c:v>
                </c:pt>
                <c:pt idx="182">
                  <c:v>98.51</c:v>
                </c:pt>
                <c:pt idx="183">
                  <c:v>99.01</c:v>
                </c:pt>
                <c:pt idx="184">
                  <c:v>99.51</c:v>
                </c:pt>
                <c:pt idx="185">
                  <c:v>100.01</c:v>
                </c:pt>
                <c:pt idx="186">
                  <c:v>100.51</c:v>
                </c:pt>
                <c:pt idx="187">
                  <c:v>101.01</c:v>
                </c:pt>
                <c:pt idx="188">
                  <c:v>101.51</c:v>
                </c:pt>
                <c:pt idx="189">
                  <c:v>102.01</c:v>
                </c:pt>
                <c:pt idx="190">
                  <c:v>102.51</c:v>
                </c:pt>
                <c:pt idx="191">
                  <c:v>103.01</c:v>
                </c:pt>
                <c:pt idx="192">
                  <c:v>103.51</c:v>
                </c:pt>
                <c:pt idx="193">
                  <c:v>104.01</c:v>
                </c:pt>
                <c:pt idx="194">
                  <c:v>104.51</c:v>
                </c:pt>
                <c:pt idx="195">
                  <c:v>105.01</c:v>
                </c:pt>
                <c:pt idx="196">
                  <c:v>105.51</c:v>
                </c:pt>
                <c:pt idx="197">
                  <c:v>106.01</c:v>
                </c:pt>
                <c:pt idx="198">
                  <c:v>106.51</c:v>
                </c:pt>
                <c:pt idx="199">
                  <c:v>107.01</c:v>
                </c:pt>
                <c:pt idx="200">
                  <c:v>107.51</c:v>
                </c:pt>
                <c:pt idx="201">
                  <c:v>108.01</c:v>
                </c:pt>
                <c:pt idx="202">
                  <c:v>108.51</c:v>
                </c:pt>
                <c:pt idx="203">
                  <c:v>109.01</c:v>
                </c:pt>
                <c:pt idx="204">
                  <c:v>109.51</c:v>
                </c:pt>
                <c:pt idx="205">
                  <c:v>110.01</c:v>
                </c:pt>
                <c:pt idx="206">
                  <c:v>110.51</c:v>
                </c:pt>
                <c:pt idx="207">
                  <c:v>111.01</c:v>
                </c:pt>
                <c:pt idx="208">
                  <c:v>111.51</c:v>
                </c:pt>
                <c:pt idx="209">
                  <c:v>112.01</c:v>
                </c:pt>
                <c:pt idx="210">
                  <c:v>112.51</c:v>
                </c:pt>
                <c:pt idx="211">
                  <c:v>113.01</c:v>
                </c:pt>
                <c:pt idx="212">
                  <c:v>113.51</c:v>
                </c:pt>
                <c:pt idx="213">
                  <c:v>114.01</c:v>
                </c:pt>
                <c:pt idx="214">
                  <c:v>114.51</c:v>
                </c:pt>
                <c:pt idx="215">
                  <c:v>115.01</c:v>
                </c:pt>
                <c:pt idx="216">
                  <c:v>115.51</c:v>
                </c:pt>
                <c:pt idx="217">
                  <c:v>116.01</c:v>
                </c:pt>
                <c:pt idx="218">
                  <c:v>116.51</c:v>
                </c:pt>
                <c:pt idx="219">
                  <c:v>117.01</c:v>
                </c:pt>
                <c:pt idx="220">
                  <c:v>117.51</c:v>
                </c:pt>
                <c:pt idx="221">
                  <c:v>118.01</c:v>
                </c:pt>
                <c:pt idx="222">
                  <c:v>118.51</c:v>
                </c:pt>
                <c:pt idx="223">
                  <c:v>119.01</c:v>
                </c:pt>
                <c:pt idx="224">
                  <c:v>119.51</c:v>
                </c:pt>
                <c:pt idx="225">
                  <c:v>120.01</c:v>
                </c:pt>
                <c:pt idx="226">
                  <c:v>120.51</c:v>
                </c:pt>
                <c:pt idx="227">
                  <c:v>121.01</c:v>
                </c:pt>
                <c:pt idx="228">
                  <c:v>121.51</c:v>
                </c:pt>
                <c:pt idx="229">
                  <c:v>122.01</c:v>
                </c:pt>
                <c:pt idx="230">
                  <c:v>122.51</c:v>
                </c:pt>
                <c:pt idx="231">
                  <c:v>123.01</c:v>
                </c:pt>
                <c:pt idx="232">
                  <c:v>123.51</c:v>
                </c:pt>
                <c:pt idx="233">
                  <c:v>124.01</c:v>
                </c:pt>
                <c:pt idx="234">
                  <c:v>124.51</c:v>
                </c:pt>
                <c:pt idx="235">
                  <c:v>125.01</c:v>
                </c:pt>
                <c:pt idx="236">
                  <c:v>125.51</c:v>
                </c:pt>
                <c:pt idx="237">
                  <c:v>126.01</c:v>
                </c:pt>
                <c:pt idx="238">
                  <c:v>126.51</c:v>
                </c:pt>
                <c:pt idx="239">
                  <c:v>127.01</c:v>
                </c:pt>
                <c:pt idx="240">
                  <c:v>127.51</c:v>
                </c:pt>
                <c:pt idx="241">
                  <c:v>128.01</c:v>
                </c:pt>
                <c:pt idx="242">
                  <c:v>128.51</c:v>
                </c:pt>
                <c:pt idx="243">
                  <c:v>129.01</c:v>
                </c:pt>
                <c:pt idx="244">
                  <c:v>129.51</c:v>
                </c:pt>
                <c:pt idx="245">
                  <c:v>130.01</c:v>
                </c:pt>
                <c:pt idx="246">
                  <c:v>130.51</c:v>
                </c:pt>
                <c:pt idx="247">
                  <c:v>131.01</c:v>
                </c:pt>
                <c:pt idx="248">
                  <c:v>131.51</c:v>
                </c:pt>
                <c:pt idx="249">
                  <c:v>132.01</c:v>
                </c:pt>
                <c:pt idx="250">
                  <c:v>132.51</c:v>
                </c:pt>
                <c:pt idx="251">
                  <c:v>133.01</c:v>
                </c:pt>
                <c:pt idx="252">
                  <c:v>133.51</c:v>
                </c:pt>
                <c:pt idx="253">
                  <c:v>134.01</c:v>
                </c:pt>
                <c:pt idx="254">
                  <c:v>134.51</c:v>
                </c:pt>
                <c:pt idx="255">
                  <c:v>135.01</c:v>
                </c:pt>
                <c:pt idx="256">
                  <c:v>135.51</c:v>
                </c:pt>
                <c:pt idx="257">
                  <c:v>136.01</c:v>
                </c:pt>
                <c:pt idx="258">
                  <c:v>136.51</c:v>
                </c:pt>
                <c:pt idx="259">
                  <c:v>137.01</c:v>
                </c:pt>
                <c:pt idx="260">
                  <c:v>137.51</c:v>
                </c:pt>
                <c:pt idx="261">
                  <c:v>138.01</c:v>
                </c:pt>
                <c:pt idx="262">
                  <c:v>138.51</c:v>
                </c:pt>
                <c:pt idx="263">
                  <c:v>139.01</c:v>
                </c:pt>
                <c:pt idx="264">
                  <c:v>139.51</c:v>
                </c:pt>
                <c:pt idx="265">
                  <c:v>140.01</c:v>
                </c:pt>
                <c:pt idx="266">
                  <c:v>140.51</c:v>
                </c:pt>
                <c:pt idx="267">
                  <c:v>141.01</c:v>
                </c:pt>
                <c:pt idx="268">
                  <c:v>141.51</c:v>
                </c:pt>
                <c:pt idx="269">
                  <c:v>142.01</c:v>
                </c:pt>
                <c:pt idx="270">
                  <c:v>142.51</c:v>
                </c:pt>
                <c:pt idx="271">
                  <c:v>143.01</c:v>
                </c:pt>
                <c:pt idx="272">
                  <c:v>143.51</c:v>
                </c:pt>
                <c:pt idx="273">
                  <c:v>144.01</c:v>
                </c:pt>
                <c:pt idx="274">
                  <c:v>144.51</c:v>
                </c:pt>
                <c:pt idx="275">
                  <c:v>145.01</c:v>
                </c:pt>
                <c:pt idx="276">
                  <c:v>145.51</c:v>
                </c:pt>
                <c:pt idx="277">
                  <c:v>146.01</c:v>
                </c:pt>
                <c:pt idx="278">
                  <c:v>146.51</c:v>
                </c:pt>
                <c:pt idx="279">
                  <c:v>147.01</c:v>
                </c:pt>
                <c:pt idx="280">
                  <c:v>147.51</c:v>
                </c:pt>
                <c:pt idx="281">
                  <c:v>148.01</c:v>
                </c:pt>
                <c:pt idx="282">
                  <c:v>148.51</c:v>
                </c:pt>
                <c:pt idx="283">
                  <c:v>149.01</c:v>
                </c:pt>
                <c:pt idx="284">
                  <c:v>149.51</c:v>
                </c:pt>
                <c:pt idx="285">
                  <c:v>150.01</c:v>
                </c:pt>
                <c:pt idx="286">
                  <c:v>150.51</c:v>
                </c:pt>
                <c:pt idx="287">
                  <c:v>151.01</c:v>
                </c:pt>
                <c:pt idx="288">
                  <c:v>151.51</c:v>
                </c:pt>
                <c:pt idx="289">
                  <c:v>152.01</c:v>
                </c:pt>
                <c:pt idx="290">
                  <c:v>152.51</c:v>
                </c:pt>
                <c:pt idx="291">
                  <c:v>153.01</c:v>
                </c:pt>
                <c:pt idx="292">
                  <c:v>153.51</c:v>
                </c:pt>
                <c:pt idx="293">
                  <c:v>154.01</c:v>
                </c:pt>
                <c:pt idx="294">
                  <c:v>154.51</c:v>
                </c:pt>
                <c:pt idx="295">
                  <c:v>155.01</c:v>
                </c:pt>
                <c:pt idx="296">
                  <c:v>155.51</c:v>
                </c:pt>
                <c:pt idx="297">
                  <c:v>156.01</c:v>
                </c:pt>
                <c:pt idx="298">
                  <c:v>156.51</c:v>
                </c:pt>
                <c:pt idx="299">
                  <c:v>157.01</c:v>
                </c:pt>
                <c:pt idx="300">
                  <c:v>157.51</c:v>
                </c:pt>
                <c:pt idx="301">
                  <c:v>158.01</c:v>
                </c:pt>
                <c:pt idx="302">
                  <c:v>158.51</c:v>
                </c:pt>
                <c:pt idx="303">
                  <c:v>159.01</c:v>
                </c:pt>
                <c:pt idx="304">
                  <c:v>159.51</c:v>
                </c:pt>
                <c:pt idx="305">
                  <c:v>160.01</c:v>
                </c:pt>
                <c:pt idx="306">
                  <c:v>160.51</c:v>
                </c:pt>
                <c:pt idx="307">
                  <c:v>161.01</c:v>
                </c:pt>
                <c:pt idx="308">
                  <c:v>161.51</c:v>
                </c:pt>
                <c:pt idx="309">
                  <c:v>162.01</c:v>
                </c:pt>
                <c:pt idx="310">
                  <c:v>162.51</c:v>
                </c:pt>
                <c:pt idx="311">
                  <c:v>163.01</c:v>
                </c:pt>
                <c:pt idx="312">
                  <c:v>163.51</c:v>
                </c:pt>
                <c:pt idx="313">
                  <c:v>164.01</c:v>
                </c:pt>
                <c:pt idx="314">
                  <c:v>164.51</c:v>
                </c:pt>
                <c:pt idx="315">
                  <c:v>165.01</c:v>
                </c:pt>
                <c:pt idx="316">
                  <c:v>165.51</c:v>
                </c:pt>
                <c:pt idx="317">
                  <c:v>166.01</c:v>
                </c:pt>
                <c:pt idx="318">
                  <c:v>166.51</c:v>
                </c:pt>
                <c:pt idx="319">
                  <c:v>167.01</c:v>
                </c:pt>
                <c:pt idx="320">
                  <c:v>167.51</c:v>
                </c:pt>
                <c:pt idx="321">
                  <c:v>168.01</c:v>
                </c:pt>
                <c:pt idx="322">
                  <c:v>168.51</c:v>
                </c:pt>
                <c:pt idx="323">
                  <c:v>169.01</c:v>
                </c:pt>
                <c:pt idx="324">
                  <c:v>169.51</c:v>
                </c:pt>
                <c:pt idx="325">
                  <c:v>170.01</c:v>
                </c:pt>
                <c:pt idx="326">
                  <c:v>170.51</c:v>
                </c:pt>
                <c:pt idx="327">
                  <c:v>171.01</c:v>
                </c:pt>
                <c:pt idx="328">
                  <c:v>171.51</c:v>
                </c:pt>
                <c:pt idx="329">
                  <c:v>172.01</c:v>
                </c:pt>
                <c:pt idx="330">
                  <c:v>172.51</c:v>
                </c:pt>
                <c:pt idx="331">
                  <c:v>173.01</c:v>
                </c:pt>
                <c:pt idx="332">
                  <c:v>173.51</c:v>
                </c:pt>
                <c:pt idx="333">
                  <c:v>174.01</c:v>
                </c:pt>
                <c:pt idx="334">
                  <c:v>174.51</c:v>
                </c:pt>
                <c:pt idx="335">
                  <c:v>175.01</c:v>
                </c:pt>
                <c:pt idx="336">
                  <c:v>175.51</c:v>
                </c:pt>
                <c:pt idx="337">
                  <c:v>176.01</c:v>
                </c:pt>
                <c:pt idx="338">
                  <c:v>176.51</c:v>
                </c:pt>
                <c:pt idx="339">
                  <c:v>177.01</c:v>
                </c:pt>
                <c:pt idx="340">
                  <c:v>177.51</c:v>
                </c:pt>
                <c:pt idx="341">
                  <c:v>178.01</c:v>
                </c:pt>
                <c:pt idx="342">
                  <c:v>178.51</c:v>
                </c:pt>
                <c:pt idx="343">
                  <c:v>179.01</c:v>
                </c:pt>
                <c:pt idx="344">
                  <c:v>179.51</c:v>
                </c:pt>
                <c:pt idx="345">
                  <c:v>180.01</c:v>
                </c:pt>
                <c:pt idx="346">
                  <c:v>180.51</c:v>
                </c:pt>
                <c:pt idx="347">
                  <c:v>181.01</c:v>
                </c:pt>
                <c:pt idx="348">
                  <c:v>181.51</c:v>
                </c:pt>
                <c:pt idx="349">
                  <c:v>182.01</c:v>
                </c:pt>
                <c:pt idx="350">
                  <c:v>182.51</c:v>
                </c:pt>
                <c:pt idx="351">
                  <c:v>183.01</c:v>
                </c:pt>
                <c:pt idx="352">
                  <c:v>183.51</c:v>
                </c:pt>
                <c:pt idx="353">
                  <c:v>184.01</c:v>
                </c:pt>
                <c:pt idx="354">
                  <c:v>184.51</c:v>
                </c:pt>
                <c:pt idx="355">
                  <c:v>185.01</c:v>
                </c:pt>
                <c:pt idx="356">
                  <c:v>185.51</c:v>
                </c:pt>
                <c:pt idx="357">
                  <c:v>186.01</c:v>
                </c:pt>
                <c:pt idx="358">
                  <c:v>186.51</c:v>
                </c:pt>
                <c:pt idx="359">
                  <c:v>187.01</c:v>
                </c:pt>
                <c:pt idx="360">
                  <c:v>187.51</c:v>
                </c:pt>
                <c:pt idx="361">
                  <c:v>188.01</c:v>
                </c:pt>
                <c:pt idx="362">
                  <c:v>188.51</c:v>
                </c:pt>
                <c:pt idx="363">
                  <c:v>189.01</c:v>
                </c:pt>
                <c:pt idx="364">
                  <c:v>189.51</c:v>
                </c:pt>
                <c:pt idx="365">
                  <c:v>190.01</c:v>
                </c:pt>
                <c:pt idx="366">
                  <c:v>190.51</c:v>
                </c:pt>
                <c:pt idx="367">
                  <c:v>191.01</c:v>
                </c:pt>
                <c:pt idx="368">
                  <c:v>191.51</c:v>
                </c:pt>
                <c:pt idx="369">
                  <c:v>192.01</c:v>
                </c:pt>
                <c:pt idx="370">
                  <c:v>192.51</c:v>
                </c:pt>
                <c:pt idx="371">
                  <c:v>193.01</c:v>
                </c:pt>
                <c:pt idx="372">
                  <c:v>193.51</c:v>
                </c:pt>
                <c:pt idx="373">
                  <c:v>194.01</c:v>
                </c:pt>
                <c:pt idx="374">
                  <c:v>194.51</c:v>
                </c:pt>
                <c:pt idx="375">
                  <c:v>195.01</c:v>
                </c:pt>
                <c:pt idx="376">
                  <c:v>195.51</c:v>
                </c:pt>
                <c:pt idx="377">
                  <c:v>196.01</c:v>
                </c:pt>
                <c:pt idx="378">
                  <c:v>196.51</c:v>
                </c:pt>
                <c:pt idx="379">
                  <c:v>197.01</c:v>
                </c:pt>
                <c:pt idx="380">
                  <c:v>197.51</c:v>
                </c:pt>
                <c:pt idx="381">
                  <c:v>198.01</c:v>
                </c:pt>
                <c:pt idx="382">
                  <c:v>198.51</c:v>
                </c:pt>
                <c:pt idx="383">
                  <c:v>199.01</c:v>
                </c:pt>
                <c:pt idx="384">
                  <c:v>199.51</c:v>
                </c:pt>
                <c:pt idx="385">
                  <c:v>200.01</c:v>
                </c:pt>
                <c:pt idx="386">
                  <c:v>200.51</c:v>
                </c:pt>
                <c:pt idx="387">
                  <c:v>201.01</c:v>
                </c:pt>
                <c:pt idx="388">
                  <c:v>201.51</c:v>
                </c:pt>
                <c:pt idx="389">
                  <c:v>202.01</c:v>
                </c:pt>
                <c:pt idx="390">
                  <c:v>202.51</c:v>
                </c:pt>
                <c:pt idx="391">
                  <c:v>203.01</c:v>
                </c:pt>
                <c:pt idx="392">
                  <c:v>203.51</c:v>
                </c:pt>
                <c:pt idx="393">
                  <c:v>204.01</c:v>
                </c:pt>
                <c:pt idx="394">
                  <c:v>204.51</c:v>
                </c:pt>
                <c:pt idx="395">
                  <c:v>205.01</c:v>
                </c:pt>
                <c:pt idx="396">
                  <c:v>205.51</c:v>
                </c:pt>
                <c:pt idx="397">
                  <c:v>206.01</c:v>
                </c:pt>
                <c:pt idx="398">
                  <c:v>206.51</c:v>
                </c:pt>
                <c:pt idx="399">
                  <c:v>207.01</c:v>
                </c:pt>
                <c:pt idx="400">
                  <c:v>207.51</c:v>
                </c:pt>
                <c:pt idx="401">
                  <c:v>208.01</c:v>
                </c:pt>
                <c:pt idx="402">
                  <c:v>208.51</c:v>
                </c:pt>
                <c:pt idx="403">
                  <c:v>209.01</c:v>
                </c:pt>
                <c:pt idx="404">
                  <c:v>209.51</c:v>
                </c:pt>
                <c:pt idx="405">
                  <c:v>210.01</c:v>
                </c:pt>
                <c:pt idx="406">
                  <c:v>210.51</c:v>
                </c:pt>
                <c:pt idx="407">
                  <c:v>211.01</c:v>
                </c:pt>
                <c:pt idx="408">
                  <c:v>211.51</c:v>
                </c:pt>
                <c:pt idx="409">
                  <c:v>212.01</c:v>
                </c:pt>
                <c:pt idx="410">
                  <c:v>212.51</c:v>
                </c:pt>
                <c:pt idx="411">
                  <c:v>213.01</c:v>
                </c:pt>
                <c:pt idx="412">
                  <c:v>213.51</c:v>
                </c:pt>
                <c:pt idx="413">
                  <c:v>214.01</c:v>
                </c:pt>
                <c:pt idx="414">
                  <c:v>214.51</c:v>
                </c:pt>
                <c:pt idx="415">
                  <c:v>215.01</c:v>
                </c:pt>
                <c:pt idx="416">
                  <c:v>215.51</c:v>
                </c:pt>
                <c:pt idx="417">
                  <c:v>216.01</c:v>
                </c:pt>
                <c:pt idx="418">
                  <c:v>216.51</c:v>
                </c:pt>
                <c:pt idx="419">
                  <c:v>217.01</c:v>
                </c:pt>
                <c:pt idx="420">
                  <c:v>217.51</c:v>
                </c:pt>
                <c:pt idx="421">
                  <c:v>218.01</c:v>
                </c:pt>
                <c:pt idx="422">
                  <c:v>218.51</c:v>
                </c:pt>
                <c:pt idx="423">
                  <c:v>219.01</c:v>
                </c:pt>
                <c:pt idx="424">
                  <c:v>219.51</c:v>
                </c:pt>
                <c:pt idx="425">
                  <c:v>220.01</c:v>
                </c:pt>
                <c:pt idx="426">
                  <c:v>220.51</c:v>
                </c:pt>
                <c:pt idx="427">
                  <c:v>221.01</c:v>
                </c:pt>
                <c:pt idx="428">
                  <c:v>221.51</c:v>
                </c:pt>
                <c:pt idx="429">
                  <c:v>222.01</c:v>
                </c:pt>
                <c:pt idx="430">
                  <c:v>222.51</c:v>
                </c:pt>
                <c:pt idx="431">
                  <c:v>223.01</c:v>
                </c:pt>
                <c:pt idx="432">
                  <c:v>223.51</c:v>
                </c:pt>
                <c:pt idx="433">
                  <c:v>224.01</c:v>
                </c:pt>
                <c:pt idx="434">
                  <c:v>224.51</c:v>
                </c:pt>
                <c:pt idx="435">
                  <c:v>225.01</c:v>
                </c:pt>
                <c:pt idx="436">
                  <c:v>225.51</c:v>
                </c:pt>
                <c:pt idx="437">
                  <c:v>226.01</c:v>
                </c:pt>
                <c:pt idx="438">
                  <c:v>226.51</c:v>
                </c:pt>
                <c:pt idx="439">
                  <c:v>227.01</c:v>
                </c:pt>
                <c:pt idx="440">
                  <c:v>227.51</c:v>
                </c:pt>
                <c:pt idx="441">
                  <c:v>228.01</c:v>
                </c:pt>
                <c:pt idx="442">
                  <c:v>228.51</c:v>
                </c:pt>
                <c:pt idx="443">
                  <c:v>229.01</c:v>
                </c:pt>
                <c:pt idx="444">
                  <c:v>229.51</c:v>
                </c:pt>
                <c:pt idx="445">
                  <c:v>230.01</c:v>
                </c:pt>
                <c:pt idx="446">
                  <c:v>230.51</c:v>
                </c:pt>
                <c:pt idx="447">
                  <c:v>231.01</c:v>
                </c:pt>
                <c:pt idx="448">
                  <c:v>231.51</c:v>
                </c:pt>
                <c:pt idx="449">
                  <c:v>232.01</c:v>
                </c:pt>
                <c:pt idx="450">
                  <c:v>232.51</c:v>
                </c:pt>
                <c:pt idx="451">
                  <c:v>233.01</c:v>
                </c:pt>
                <c:pt idx="452">
                  <c:v>233.51</c:v>
                </c:pt>
                <c:pt idx="453">
                  <c:v>234.01</c:v>
                </c:pt>
                <c:pt idx="454">
                  <c:v>234.51</c:v>
                </c:pt>
                <c:pt idx="455">
                  <c:v>235.01</c:v>
                </c:pt>
                <c:pt idx="456">
                  <c:v>235.51</c:v>
                </c:pt>
                <c:pt idx="457">
                  <c:v>236.01</c:v>
                </c:pt>
                <c:pt idx="458">
                  <c:v>236.51</c:v>
                </c:pt>
                <c:pt idx="459">
                  <c:v>237.01</c:v>
                </c:pt>
                <c:pt idx="460">
                  <c:v>237.51</c:v>
                </c:pt>
                <c:pt idx="461">
                  <c:v>238.01</c:v>
                </c:pt>
                <c:pt idx="462">
                  <c:v>238.51</c:v>
                </c:pt>
                <c:pt idx="463">
                  <c:v>239.01</c:v>
                </c:pt>
                <c:pt idx="464">
                  <c:v>239.51</c:v>
                </c:pt>
                <c:pt idx="465">
                  <c:v>240.01</c:v>
                </c:pt>
                <c:pt idx="466">
                  <c:v>240.51</c:v>
                </c:pt>
                <c:pt idx="467">
                  <c:v>241.01</c:v>
                </c:pt>
                <c:pt idx="468">
                  <c:v>241.51</c:v>
                </c:pt>
                <c:pt idx="469">
                  <c:v>242.01</c:v>
                </c:pt>
                <c:pt idx="470">
                  <c:v>242.51</c:v>
                </c:pt>
                <c:pt idx="471">
                  <c:v>243.01</c:v>
                </c:pt>
                <c:pt idx="472">
                  <c:v>243.51</c:v>
                </c:pt>
                <c:pt idx="473">
                  <c:v>244.01</c:v>
                </c:pt>
                <c:pt idx="474">
                  <c:v>244.51</c:v>
                </c:pt>
                <c:pt idx="475">
                  <c:v>245.01</c:v>
                </c:pt>
                <c:pt idx="476">
                  <c:v>245.51</c:v>
                </c:pt>
                <c:pt idx="477">
                  <c:v>246.01</c:v>
                </c:pt>
                <c:pt idx="478">
                  <c:v>246.51</c:v>
                </c:pt>
                <c:pt idx="479">
                  <c:v>247.01</c:v>
                </c:pt>
                <c:pt idx="480">
                  <c:v>247.51</c:v>
                </c:pt>
                <c:pt idx="481">
                  <c:v>248.01</c:v>
                </c:pt>
                <c:pt idx="482">
                  <c:v>248.51</c:v>
                </c:pt>
                <c:pt idx="483">
                  <c:v>249.01</c:v>
                </c:pt>
                <c:pt idx="484">
                  <c:v>249.51</c:v>
                </c:pt>
                <c:pt idx="485">
                  <c:v>250.01</c:v>
                </c:pt>
                <c:pt idx="486">
                  <c:v>250.51</c:v>
                </c:pt>
                <c:pt idx="487">
                  <c:v>251.01</c:v>
                </c:pt>
                <c:pt idx="488">
                  <c:v>251.51</c:v>
                </c:pt>
                <c:pt idx="489">
                  <c:v>252.01</c:v>
                </c:pt>
                <c:pt idx="490">
                  <c:v>252.51</c:v>
                </c:pt>
                <c:pt idx="491">
                  <c:v>253.01</c:v>
                </c:pt>
                <c:pt idx="492">
                  <c:v>253.51</c:v>
                </c:pt>
                <c:pt idx="493">
                  <c:v>254.01</c:v>
                </c:pt>
                <c:pt idx="494">
                  <c:v>254.51</c:v>
                </c:pt>
                <c:pt idx="495">
                  <c:v>255.01</c:v>
                </c:pt>
                <c:pt idx="496">
                  <c:v>255.51</c:v>
                </c:pt>
                <c:pt idx="497">
                  <c:v>256.01</c:v>
                </c:pt>
                <c:pt idx="498">
                  <c:v>256.51</c:v>
                </c:pt>
                <c:pt idx="499">
                  <c:v>257.01</c:v>
                </c:pt>
                <c:pt idx="500">
                  <c:v>257.51</c:v>
                </c:pt>
                <c:pt idx="501">
                  <c:v>258.01</c:v>
                </c:pt>
                <c:pt idx="502">
                  <c:v>258.51</c:v>
                </c:pt>
                <c:pt idx="503">
                  <c:v>259.01</c:v>
                </c:pt>
                <c:pt idx="504">
                  <c:v>259.51</c:v>
                </c:pt>
                <c:pt idx="505">
                  <c:v>260.01</c:v>
                </c:pt>
                <c:pt idx="506">
                  <c:v>260.51</c:v>
                </c:pt>
                <c:pt idx="507">
                  <c:v>261.01</c:v>
                </c:pt>
                <c:pt idx="508">
                  <c:v>261.51</c:v>
                </c:pt>
                <c:pt idx="509">
                  <c:v>262.01</c:v>
                </c:pt>
                <c:pt idx="510">
                  <c:v>262.51</c:v>
                </c:pt>
                <c:pt idx="511">
                  <c:v>263.01</c:v>
                </c:pt>
                <c:pt idx="512">
                  <c:v>263.51</c:v>
                </c:pt>
                <c:pt idx="513">
                  <c:v>264.01</c:v>
                </c:pt>
                <c:pt idx="514">
                  <c:v>264.51</c:v>
                </c:pt>
                <c:pt idx="515">
                  <c:v>265.01</c:v>
                </c:pt>
                <c:pt idx="516">
                  <c:v>265.51</c:v>
                </c:pt>
                <c:pt idx="517">
                  <c:v>266.01</c:v>
                </c:pt>
                <c:pt idx="518">
                  <c:v>266.51</c:v>
                </c:pt>
                <c:pt idx="519">
                  <c:v>267.01</c:v>
                </c:pt>
                <c:pt idx="520">
                  <c:v>267.51</c:v>
                </c:pt>
                <c:pt idx="521">
                  <c:v>268.01</c:v>
                </c:pt>
                <c:pt idx="522">
                  <c:v>268.51</c:v>
                </c:pt>
                <c:pt idx="523">
                  <c:v>269.01</c:v>
                </c:pt>
                <c:pt idx="524">
                  <c:v>269.51</c:v>
                </c:pt>
                <c:pt idx="525">
                  <c:v>270.01</c:v>
                </c:pt>
                <c:pt idx="526">
                  <c:v>270.51</c:v>
                </c:pt>
                <c:pt idx="527">
                  <c:v>271.01</c:v>
                </c:pt>
                <c:pt idx="528">
                  <c:v>271.51</c:v>
                </c:pt>
                <c:pt idx="529">
                  <c:v>272.01</c:v>
                </c:pt>
                <c:pt idx="530">
                  <c:v>272.51</c:v>
                </c:pt>
                <c:pt idx="531">
                  <c:v>273.01</c:v>
                </c:pt>
                <c:pt idx="532">
                  <c:v>273.51</c:v>
                </c:pt>
                <c:pt idx="533">
                  <c:v>274.01</c:v>
                </c:pt>
                <c:pt idx="534">
                  <c:v>274.51</c:v>
                </c:pt>
                <c:pt idx="535">
                  <c:v>275.01</c:v>
                </c:pt>
                <c:pt idx="536">
                  <c:v>275.51</c:v>
                </c:pt>
                <c:pt idx="537">
                  <c:v>276.01</c:v>
                </c:pt>
                <c:pt idx="538">
                  <c:v>276.51</c:v>
                </c:pt>
                <c:pt idx="539">
                  <c:v>277.01</c:v>
                </c:pt>
                <c:pt idx="540">
                  <c:v>277.51</c:v>
                </c:pt>
                <c:pt idx="541">
                  <c:v>278.01</c:v>
                </c:pt>
                <c:pt idx="542">
                  <c:v>278.51</c:v>
                </c:pt>
                <c:pt idx="543">
                  <c:v>279.01</c:v>
                </c:pt>
                <c:pt idx="544">
                  <c:v>279.51</c:v>
                </c:pt>
                <c:pt idx="545">
                  <c:v>280.01</c:v>
                </c:pt>
                <c:pt idx="546">
                  <c:v>280.51</c:v>
                </c:pt>
                <c:pt idx="547">
                  <c:v>281.01</c:v>
                </c:pt>
                <c:pt idx="548">
                  <c:v>281.51</c:v>
                </c:pt>
                <c:pt idx="549">
                  <c:v>282.01</c:v>
                </c:pt>
                <c:pt idx="550">
                  <c:v>282.51</c:v>
                </c:pt>
                <c:pt idx="551">
                  <c:v>283.01</c:v>
                </c:pt>
                <c:pt idx="552">
                  <c:v>283.51</c:v>
                </c:pt>
                <c:pt idx="553">
                  <c:v>284.01</c:v>
                </c:pt>
                <c:pt idx="554">
                  <c:v>284.51</c:v>
                </c:pt>
                <c:pt idx="555">
                  <c:v>285.01</c:v>
                </c:pt>
                <c:pt idx="556">
                  <c:v>285.51</c:v>
                </c:pt>
                <c:pt idx="557">
                  <c:v>286.01</c:v>
                </c:pt>
                <c:pt idx="558">
                  <c:v>286.51</c:v>
                </c:pt>
                <c:pt idx="559">
                  <c:v>287.01</c:v>
                </c:pt>
                <c:pt idx="560">
                  <c:v>287.51</c:v>
                </c:pt>
                <c:pt idx="561">
                  <c:v>288.01</c:v>
                </c:pt>
                <c:pt idx="562">
                  <c:v>288.51</c:v>
                </c:pt>
                <c:pt idx="563">
                  <c:v>289.01</c:v>
                </c:pt>
                <c:pt idx="564">
                  <c:v>289.51</c:v>
                </c:pt>
                <c:pt idx="565">
                  <c:v>290.01</c:v>
                </c:pt>
                <c:pt idx="566">
                  <c:v>290.51</c:v>
                </c:pt>
                <c:pt idx="567">
                  <c:v>291.01</c:v>
                </c:pt>
                <c:pt idx="568">
                  <c:v>291.51</c:v>
                </c:pt>
                <c:pt idx="569">
                  <c:v>292.01</c:v>
                </c:pt>
                <c:pt idx="570">
                  <c:v>292.51</c:v>
                </c:pt>
                <c:pt idx="571">
                  <c:v>293.01</c:v>
                </c:pt>
                <c:pt idx="572">
                  <c:v>293.51</c:v>
                </c:pt>
                <c:pt idx="573">
                  <c:v>294.01</c:v>
                </c:pt>
                <c:pt idx="574">
                  <c:v>294.51</c:v>
                </c:pt>
                <c:pt idx="575">
                  <c:v>295.01</c:v>
                </c:pt>
                <c:pt idx="576">
                  <c:v>295.51</c:v>
                </c:pt>
                <c:pt idx="577">
                  <c:v>296.01</c:v>
                </c:pt>
                <c:pt idx="578">
                  <c:v>296.51</c:v>
                </c:pt>
                <c:pt idx="579">
                  <c:v>297.01</c:v>
                </c:pt>
                <c:pt idx="580">
                  <c:v>297.51</c:v>
                </c:pt>
                <c:pt idx="581">
                  <c:v>298.01</c:v>
                </c:pt>
                <c:pt idx="582">
                  <c:v>298.51</c:v>
                </c:pt>
                <c:pt idx="583">
                  <c:v>299.01</c:v>
                </c:pt>
                <c:pt idx="584">
                  <c:v>299.51</c:v>
                </c:pt>
                <c:pt idx="585">
                  <c:v>300.01</c:v>
                </c:pt>
                <c:pt idx="586">
                  <c:v>300.51</c:v>
                </c:pt>
                <c:pt idx="587">
                  <c:v>301.01</c:v>
                </c:pt>
                <c:pt idx="588">
                  <c:v>301.51</c:v>
                </c:pt>
                <c:pt idx="589">
                  <c:v>302.01</c:v>
                </c:pt>
                <c:pt idx="590">
                  <c:v>302.51</c:v>
                </c:pt>
                <c:pt idx="591">
                  <c:v>303.01</c:v>
                </c:pt>
                <c:pt idx="592">
                  <c:v>303.51</c:v>
                </c:pt>
                <c:pt idx="593">
                  <c:v>304.01</c:v>
                </c:pt>
                <c:pt idx="594">
                  <c:v>304.51</c:v>
                </c:pt>
                <c:pt idx="595">
                  <c:v>305.01</c:v>
                </c:pt>
                <c:pt idx="596">
                  <c:v>305.51</c:v>
                </c:pt>
                <c:pt idx="597">
                  <c:v>306.01</c:v>
                </c:pt>
                <c:pt idx="598">
                  <c:v>306.51</c:v>
                </c:pt>
                <c:pt idx="599">
                  <c:v>307.01</c:v>
                </c:pt>
                <c:pt idx="600">
                  <c:v>307.51</c:v>
                </c:pt>
                <c:pt idx="601">
                  <c:v>308.01</c:v>
                </c:pt>
                <c:pt idx="602">
                  <c:v>308.51</c:v>
                </c:pt>
                <c:pt idx="603">
                  <c:v>309.01</c:v>
                </c:pt>
                <c:pt idx="604">
                  <c:v>309.51</c:v>
                </c:pt>
                <c:pt idx="605">
                  <c:v>310.01</c:v>
                </c:pt>
                <c:pt idx="606">
                  <c:v>310.51</c:v>
                </c:pt>
                <c:pt idx="607">
                  <c:v>311.01</c:v>
                </c:pt>
                <c:pt idx="608">
                  <c:v>311.51</c:v>
                </c:pt>
                <c:pt idx="609">
                  <c:v>312.01</c:v>
                </c:pt>
                <c:pt idx="610">
                  <c:v>312.51</c:v>
                </c:pt>
                <c:pt idx="611">
                  <c:v>313.01</c:v>
                </c:pt>
                <c:pt idx="612">
                  <c:v>313.51</c:v>
                </c:pt>
                <c:pt idx="613">
                  <c:v>314.01</c:v>
                </c:pt>
                <c:pt idx="614">
                  <c:v>314.51</c:v>
                </c:pt>
                <c:pt idx="615">
                  <c:v>315.01</c:v>
                </c:pt>
                <c:pt idx="616">
                  <c:v>315.51</c:v>
                </c:pt>
                <c:pt idx="617">
                  <c:v>316.01</c:v>
                </c:pt>
                <c:pt idx="618">
                  <c:v>316.51</c:v>
                </c:pt>
                <c:pt idx="619">
                  <c:v>317.01</c:v>
                </c:pt>
                <c:pt idx="620">
                  <c:v>317.51</c:v>
                </c:pt>
                <c:pt idx="621">
                  <c:v>318.01</c:v>
                </c:pt>
                <c:pt idx="622">
                  <c:v>318.51</c:v>
                </c:pt>
                <c:pt idx="623">
                  <c:v>319.01</c:v>
                </c:pt>
                <c:pt idx="624">
                  <c:v>319.51</c:v>
                </c:pt>
                <c:pt idx="625">
                  <c:v>320.01</c:v>
                </c:pt>
                <c:pt idx="626">
                  <c:v>320.51</c:v>
                </c:pt>
                <c:pt idx="627">
                  <c:v>321.01</c:v>
                </c:pt>
                <c:pt idx="628">
                  <c:v>321.51</c:v>
                </c:pt>
                <c:pt idx="629">
                  <c:v>322.01</c:v>
                </c:pt>
                <c:pt idx="630">
                  <c:v>322.51</c:v>
                </c:pt>
                <c:pt idx="631">
                  <c:v>323.01</c:v>
                </c:pt>
                <c:pt idx="632">
                  <c:v>323.51</c:v>
                </c:pt>
                <c:pt idx="633">
                  <c:v>324.01</c:v>
                </c:pt>
                <c:pt idx="634">
                  <c:v>324.51</c:v>
                </c:pt>
                <c:pt idx="635">
                  <c:v>325.01</c:v>
                </c:pt>
                <c:pt idx="636">
                  <c:v>325.51</c:v>
                </c:pt>
                <c:pt idx="637">
                  <c:v>326.01</c:v>
                </c:pt>
                <c:pt idx="638">
                  <c:v>326.51</c:v>
                </c:pt>
                <c:pt idx="639">
                  <c:v>327.01</c:v>
                </c:pt>
                <c:pt idx="640">
                  <c:v>327.51</c:v>
                </c:pt>
                <c:pt idx="641">
                  <c:v>328.01</c:v>
                </c:pt>
                <c:pt idx="642">
                  <c:v>328.51</c:v>
                </c:pt>
                <c:pt idx="643">
                  <c:v>329.01</c:v>
                </c:pt>
                <c:pt idx="644">
                  <c:v>329.51</c:v>
                </c:pt>
                <c:pt idx="645">
                  <c:v>330.01</c:v>
                </c:pt>
                <c:pt idx="646">
                  <c:v>330.51</c:v>
                </c:pt>
                <c:pt idx="647">
                  <c:v>331.01</c:v>
                </c:pt>
                <c:pt idx="648">
                  <c:v>331.51</c:v>
                </c:pt>
                <c:pt idx="649">
                  <c:v>332.01</c:v>
                </c:pt>
                <c:pt idx="650">
                  <c:v>332.51</c:v>
                </c:pt>
                <c:pt idx="651">
                  <c:v>333.01</c:v>
                </c:pt>
                <c:pt idx="652">
                  <c:v>333.51</c:v>
                </c:pt>
                <c:pt idx="653">
                  <c:v>334.01</c:v>
                </c:pt>
                <c:pt idx="654">
                  <c:v>334.51</c:v>
                </c:pt>
                <c:pt idx="655">
                  <c:v>335.01</c:v>
                </c:pt>
                <c:pt idx="656">
                  <c:v>335.51</c:v>
                </c:pt>
                <c:pt idx="657">
                  <c:v>336.01</c:v>
                </c:pt>
                <c:pt idx="658">
                  <c:v>336.51</c:v>
                </c:pt>
                <c:pt idx="659">
                  <c:v>337.01</c:v>
                </c:pt>
                <c:pt idx="660">
                  <c:v>337.51</c:v>
                </c:pt>
                <c:pt idx="661">
                  <c:v>338.01</c:v>
                </c:pt>
                <c:pt idx="662">
                  <c:v>338.51</c:v>
                </c:pt>
                <c:pt idx="663">
                  <c:v>339.01</c:v>
                </c:pt>
                <c:pt idx="664">
                  <c:v>339.51</c:v>
                </c:pt>
                <c:pt idx="665">
                  <c:v>340.01</c:v>
                </c:pt>
                <c:pt idx="666">
                  <c:v>340.51</c:v>
                </c:pt>
                <c:pt idx="667">
                  <c:v>341.01</c:v>
                </c:pt>
                <c:pt idx="668">
                  <c:v>341.51</c:v>
                </c:pt>
                <c:pt idx="669">
                  <c:v>342.01</c:v>
                </c:pt>
                <c:pt idx="670">
                  <c:v>342.51</c:v>
                </c:pt>
                <c:pt idx="671">
                  <c:v>343.01</c:v>
                </c:pt>
                <c:pt idx="672">
                  <c:v>343.51</c:v>
                </c:pt>
                <c:pt idx="673">
                  <c:v>344.01</c:v>
                </c:pt>
                <c:pt idx="674">
                  <c:v>344.51</c:v>
                </c:pt>
                <c:pt idx="675">
                  <c:v>345.01</c:v>
                </c:pt>
                <c:pt idx="676">
                  <c:v>345.51</c:v>
                </c:pt>
                <c:pt idx="677">
                  <c:v>346.01</c:v>
                </c:pt>
                <c:pt idx="678">
                  <c:v>346.51</c:v>
                </c:pt>
                <c:pt idx="679">
                  <c:v>347.01</c:v>
                </c:pt>
                <c:pt idx="680">
                  <c:v>347.51</c:v>
                </c:pt>
                <c:pt idx="681">
                  <c:v>348.01</c:v>
                </c:pt>
                <c:pt idx="682">
                  <c:v>348.51</c:v>
                </c:pt>
                <c:pt idx="683">
                  <c:v>349.01</c:v>
                </c:pt>
                <c:pt idx="684">
                  <c:v>349.51</c:v>
                </c:pt>
                <c:pt idx="685">
                  <c:v>350.01</c:v>
                </c:pt>
                <c:pt idx="686">
                  <c:v>350.51</c:v>
                </c:pt>
                <c:pt idx="687">
                  <c:v>351.01</c:v>
                </c:pt>
                <c:pt idx="688">
                  <c:v>351.51</c:v>
                </c:pt>
                <c:pt idx="689">
                  <c:v>352.01</c:v>
                </c:pt>
                <c:pt idx="690">
                  <c:v>352.51</c:v>
                </c:pt>
                <c:pt idx="691">
                  <c:v>353.01</c:v>
                </c:pt>
                <c:pt idx="692">
                  <c:v>353.51</c:v>
                </c:pt>
                <c:pt idx="693">
                  <c:v>354.01</c:v>
                </c:pt>
                <c:pt idx="694">
                  <c:v>354.51</c:v>
                </c:pt>
                <c:pt idx="695">
                  <c:v>355.01</c:v>
                </c:pt>
                <c:pt idx="696">
                  <c:v>355.51</c:v>
                </c:pt>
                <c:pt idx="697">
                  <c:v>356.01</c:v>
                </c:pt>
                <c:pt idx="698">
                  <c:v>356.51</c:v>
                </c:pt>
                <c:pt idx="699">
                  <c:v>357.01</c:v>
                </c:pt>
                <c:pt idx="700">
                  <c:v>357.51</c:v>
                </c:pt>
                <c:pt idx="701">
                  <c:v>358.01</c:v>
                </c:pt>
                <c:pt idx="702">
                  <c:v>358.51</c:v>
                </c:pt>
                <c:pt idx="703">
                  <c:v>359.01</c:v>
                </c:pt>
                <c:pt idx="704">
                  <c:v>359.51</c:v>
                </c:pt>
                <c:pt idx="705">
                  <c:v>360.01</c:v>
                </c:pt>
                <c:pt idx="706">
                  <c:v>360.51</c:v>
                </c:pt>
                <c:pt idx="707">
                  <c:v>361.01</c:v>
                </c:pt>
                <c:pt idx="708">
                  <c:v>361.51</c:v>
                </c:pt>
                <c:pt idx="709">
                  <c:v>362.01</c:v>
                </c:pt>
                <c:pt idx="710">
                  <c:v>362.51</c:v>
                </c:pt>
                <c:pt idx="711">
                  <c:v>363.01</c:v>
                </c:pt>
                <c:pt idx="712">
                  <c:v>363.51</c:v>
                </c:pt>
                <c:pt idx="713">
                  <c:v>364.01</c:v>
                </c:pt>
                <c:pt idx="714">
                  <c:v>364.51</c:v>
                </c:pt>
                <c:pt idx="715">
                  <c:v>365.01</c:v>
                </c:pt>
                <c:pt idx="716">
                  <c:v>365.51</c:v>
                </c:pt>
                <c:pt idx="717">
                  <c:v>366.01</c:v>
                </c:pt>
                <c:pt idx="718">
                  <c:v>366.51</c:v>
                </c:pt>
                <c:pt idx="719">
                  <c:v>367.01</c:v>
                </c:pt>
                <c:pt idx="720">
                  <c:v>367.51</c:v>
                </c:pt>
                <c:pt idx="721">
                  <c:v>368.01</c:v>
                </c:pt>
                <c:pt idx="722">
                  <c:v>368.51</c:v>
                </c:pt>
                <c:pt idx="723">
                  <c:v>369.01</c:v>
                </c:pt>
                <c:pt idx="724">
                  <c:v>369.51</c:v>
                </c:pt>
                <c:pt idx="725">
                  <c:v>370.01</c:v>
                </c:pt>
                <c:pt idx="726">
                  <c:v>370.51</c:v>
                </c:pt>
                <c:pt idx="727">
                  <c:v>371.01</c:v>
                </c:pt>
                <c:pt idx="728">
                  <c:v>371.51</c:v>
                </c:pt>
                <c:pt idx="729">
                  <c:v>372.01</c:v>
                </c:pt>
                <c:pt idx="730">
                  <c:v>372.51</c:v>
                </c:pt>
                <c:pt idx="731">
                  <c:v>373.01</c:v>
                </c:pt>
                <c:pt idx="732">
                  <c:v>373.51</c:v>
                </c:pt>
                <c:pt idx="733">
                  <c:v>374.01</c:v>
                </c:pt>
                <c:pt idx="734">
                  <c:v>374.51</c:v>
                </c:pt>
                <c:pt idx="735">
                  <c:v>375.01</c:v>
                </c:pt>
                <c:pt idx="736">
                  <c:v>375.51</c:v>
                </c:pt>
                <c:pt idx="737">
                  <c:v>376.01</c:v>
                </c:pt>
                <c:pt idx="738">
                  <c:v>376.51</c:v>
                </c:pt>
                <c:pt idx="739">
                  <c:v>377.01</c:v>
                </c:pt>
                <c:pt idx="740">
                  <c:v>377.51</c:v>
                </c:pt>
                <c:pt idx="741">
                  <c:v>378.01</c:v>
                </c:pt>
                <c:pt idx="742">
                  <c:v>378.51</c:v>
                </c:pt>
                <c:pt idx="743">
                  <c:v>379.01</c:v>
                </c:pt>
                <c:pt idx="744">
                  <c:v>379.51</c:v>
                </c:pt>
                <c:pt idx="745">
                  <c:v>380.01</c:v>
                </c:pt>
                <c:pt idx="746">
                  <c:v>380.51</c:v>
                </c:pt>
                <c:pt idx="747">
                  <c:v>381.01</c:v>
                </c:pt>
                <c:pt idx="748">
                  <c:v>381.51</c:v>
                </c:pt>
                <c:pt idx="749">
                  <c:v>382.01</c:v>
                </c:pt>
                <c:pt idx="750">
                  <c:v>382.51</c:v>
                </c:pt>
                <c:pt idx="751">
                  <c:v>383.01</c:v>
                </c:pt>
                <c:pt idx="752">
                  <c:v>383.51</c:v>
                </c:pt>
                <c:pt idx="753">
                  <c:v>384.01</c:v>
                </c:pt>
                <c:pt idx="754">
                  <c:v>384.51</c:v>
                </c:pt>
                <c:pt idx="755">
                  <c:v>385.01</c:v>
                </c:pt>
                <c:pt idx="756">
                  <c:v>385.51</c:v>
                </c:pt>
                <c:pt idx="757">
                  <c:v>386.01</c:v>
                </c:pt>
                <c:pt idx="758">
                  <c:v>386.51</c:v>
                </c:pt>
                <c:pt idx="759">
                  <c:v>387.01</c:v>
                </c:pt>
                <c:pt idx="760">
                  <c:v>387.51</c:v>
                </c:pt>
                <c:pt idx="761">
                  <c:v>388.01</c:v>
                </c:pt>
                <c:pt idx="762">
                  <c:v>388.51</c:v>
                </c:pt>
                <c:pt idx="763">
                  <c:v>389.01</c:v>
                </c:pt>
                <c:pt idx="764">
                  <c:v>389.51</c:v>
                </c:pt>
                <c:pt idx="765">
                  <c:v>390.01</c:v>
                </c:pt>
                <c:pt idx="766">
                  <c:v>390.51</c:v>
                </c:pt>
                <c:pt idx="767">
                  <c:v>391.01</c:v>
                </c:pt>
                <c:pt idx="768">
                  <c:v>391.51</c:v>
                </c:pt>
                <c:pt idx="769">
                  <c:v>392.01</c:v>
                </c:pt>
                <c:pt idx="770">
                  <c:v>392.51</c:v>
                </c:pt>
                <c:pt idx="771">
                  <c:v>393.01</c:v>
                </c:pt>
                <c:pt idx="772">
                  <c:v>393.51</c:v>
                </c:pt>
                <c:pt idx="773">
                  <c:v>394.01</c:v>
                </c:pt>
                <c:pt idx="774">
                  <c:v>394.51</c:v>
                </c:pt>
                <c:pt idx="775">
                  <c:v>395.01</c:v>
                </c:pt>
                <c:pt idx="776">
                  <c:v>395.51</c:v>
                </c:pt>
                <c:pt idx="777">
                  <c:v>396.01</c:v>
                </c:pt>
                <c:pt idx="778">
                  <c:v>396.51</c:v>
                </c:pt>
                <c:pt idx="779">
                  <c:v>397.01</c:v>
                </c:pt>
                <c:pt idx="780">
                  <c:v>397.51</c:v>
                </c:pt>
                <c:pt idx="781">
                  <c:v>398.01</c:v>
                </c:pt>
                <c:pt idx="782">
                  <c:v>398.51</c:v>
                </c:pt>
                <c:pt idx="783">
                  <c:v>399.01</c:v>
                </c:pt>
                <c:pt idx="784">
                  <c:v>399.51</c:v>
                </c:pt>
                <c:pt idx="785">
                  <c:v>400.01</c:v>
                </c:pt>
                <c:pt idx="786">
                  <c:v>400.51</c:v>
                </c:pt>
                <c:pt idx="787">
                  <c:v>401.01</c:v>
                </c:pt>
                <c:pt idx="788">
                  <c:v>401.51</c:v>
                </c:pt>
                <c:pt idx="789">
                  <c:v>402.01</c:v>
                </c:pt>
                <c:pt idx="790">
                  <c:v>402.51</c:v>
                </c:pt>
                <c:pt idx="791">
                  <c:v>403.01</c:v>
                </c:pt>
                <c:pt idx="792">
                  <c:v>403.51</c:v>
                </c:pt>
                <c:pt idx="793">
                  <c:v>404.01</c:v>
                </c:pt>
                <c:pt idx="794">
                  <c:v>404.51</c:v>
                </c:pt>
                <c:pt idx="795">
                  <c:v>405.01</c:v>
                </c:pt>
                <c:pt idx="796">
                  <c:v>405.51</c:v>
                </c:pt>
                <c:pt idx="797">
                  <c:v>406.01</c:v>
                </c:pt>
                <c:pt idx="798">
                  <c:v>406.51</c:v>
                </c:pt>
                <c:pt idx="799">
                  <c:v>407.01</c:v>
                </c:pt>
                <c:pt idx="800">
                  <c:v>407.51</c:v>
                </c:pt>
                <c:pt idx="801">
                  <c:v>408.01</c:v>
                </c:pt>
                <c:pt idx="802">
                  <c:v>408.51</c:v>
                </c:pt>
                <c:pt idx="803">
                  <c:v>409.01</c:v>
                </c:pt>
                <c:pt idx="804">
                  <c:v>409.51</c:v>
                </c:pt>
                <c:pt idx="805">
                  <c:v>410.01</c:v>
                </c:pt>
                <c:pt idx="806">
                  <c:v>410.51</c:v>
                </c:pt>
                <c:pt idx="807">
                  <c:v>411.01</c:v>
                </c:pt>
                <c:pt idx="808">
                  <c:v>411.51</c:v>
                </c:pt>
                <c:pt idx="809">
                  <c:v>412.01</c:v>
                </c:pt>
                <c:pt idx="810">
                  <c:v>412.51</c:v>
                </c:pt>
                <c:pt idx="811">
                  <c:v>413.01</c:v>
                </c:pt>
                <c:pt idx="812">
                  <c:v>413.51</c:v>
                </c:pt>
                <c:pt idx="813">
                  <c:v>414.01</c:v>
                </c:pt>
                <c:pt idx="814">
                  <c:v>414.51</c:v>
                </c:pt>
                <c:pt idx="815">
                  <c:v>415.01</c:v>
                </c:pt>
                <c:pt idx="816">
                  <c:v>415.51</c:v>
                </c:pt>
                <c:pt idx="817">
                  <c:v>416.01</c:v>
                </c:pt>
                <c:pt idx="818">
                  <c:v>416.51</c:v>
                </c:pt>
                <c:pt idx="819">
                  <c:v>417.01</c:v>
                </c:pt>
                <c:pt idx="820">
                  <c:v>417.51</c:v>
                </c:pt>
                <c:pt idx="821">
                  <c:v>418.01</c:v>
                </c:pt>
                <c:pt idx="822">
                  <c:v>418.51</c:v>
                </c:pt>
                <c:pt idx="823">
                  <c:v>419.01</c:v>
                </c:pt>
                <c:pt idx="824">
                  <c:v>419.51</c:v>
                </c:pt>
                <c:pt idx="825">
                  <c:v>420.01</c:v>
                </c:pt>
                <c:pt idx="826">
                  <c:v>420.51</c:v>
                </c:pt>
                <c:pt idx="827">
                  <c:v>421.01</c:v>
                </c:pt>
                <c:pt idx="828">
                  <c:v>421.51</c:v>
                </c:pt>
                <c:pt idx="829">
                  <c:v>422.01</c:v>
                </c:pt>
                <c:pt idx="830">
                  <c:v>422.51</c:v>
                </c:pt>
                <c:pt idx="831">
                  <c:v>423.01</c:v>
                </c:pt>
                <c:pt idx="832">
                  <c:v>423.51</c:v>
                </c:pt>
                <c:pt idx="833">
                  <c:v>424.01</c:v>
                </c:pt>
                <c:pt idx="834">
                  <c:v>424.51</c:v>
                </c:pt>
                <c:pt idx="835">
                  <c:v>425.01</c:v>
                </c:pt>
                <c:pt idx="836">
                  <c:v>425.51</c:v>
                </c:pt>
                <c:pt idx="837">
                  <c:v>426.01</c:v>
                </c:pt>
                <c:pt idx="838">
                  <c:v>426.51</c:v>
                </c:pt>
                <c:pt idx="839">
                  <c:v>427.01</c:v>
                </c:pt>
                <c:pt idx="840">
                  <c:v>427.51</c:v>
                </c:pt>
                <c:pt idx="841">
                  <c:v>428.01</c:v>
                </c:pt>
                <c:pt idx="842">
                  <c:v>428.51</c:v>
                </c:pt>
                <c:pt idx="843">
                  <c:v>429.01</c:v>
                </c:pt>
                <c:pt idx="844">
                  <c:v>429.51</c:v>
                </c:pt>
                <c:pt idx="845">
                  <c:v>430.01</c:v>
                </c:pt>
                <c:pt idx="846">
                  <c:v>430.51</c:v>
                </c:pt>
                <c:pt idx="847">
                  <c:v>431.01</c:v>
                </c:pt>
                <c:pt idx="848">
                  <c:v>431.51</c:v>
                </c:pt>
                <c:pt idx="849">
                  <c:v>432.01</c:v>
                </c:pt>
                <c:pt idx="850">
                  <c:v>432.51</c:v>
                </c:pt>
                <c:pt idx="851">
                  <c:v>433.01</c:v>
                </c:pt>
                <c:pt idx="852">
                  <c:v>433.51</c:v>
                </c:pt>
                <c:pt idx="853">
                  <c:v>434.01</c:v>
                </c:pt>
                <c:pt idx="854">
                  <c:v>434.51</c:v>
                </c:pt>
                <c:pt idx="855">
                  <c:v>435.01</c:v>
                </c:pt>
                <c:pt idx="856">
                  <c:v>435.51</c:v>
                </c:pt>
                <c:pt idx="857">
                  <c:v>436.01</c:v>
                </c:pt>
                <c:pt idx="858">
                  <c:v>436.51</c:v>
                </c:pt>
                <c:pt idx="859">
                  <c:v>437.01</c:v>
                </c:pt>
                <c:pt idx="860">
                  <c:v>437.51</c:v>
                </c:pt>
                <c:pt idx="861">
                  <c:v>438.01</c:v>
                </c:pt>
                <c:pt idx="862">
                  <c:v>438.51</c:v>
                </c:pt>
                <c:pt idx="863">
                  <c:v>439.01</c:v>
                </c:pt>
                <c:pt idx="864">
                  <c:v>439.51</c:v>
                </c:pt>
                <c:pt idx="865">
                  <c:v>440.01</c:v>
                </c:pt>
                <c:pt idx="866">
                  <c:v>440.51</c:v>
                </c:pt>
                <c:pt idx="867">
                  <c:v>441.01</c:v>
                </c:pt>
                <c:pt idx="868">
                  <c:v>441.51</c:v>
                </c:pt>
                <c:pt idx="869">
                  <c:v>442.01</c:v>
                </c:pt>
                <c:pt idx="870">
                  <c:v>442.51</c:v>
                </c:pt>
                <c:pt idx="871">
                  <c:v>443.01</c:v>
                </c:pt>
                <c:pt idx="872">
                  <c:v>443.51</c:v>
                </c:pt>
                <c:pt idx="873">
                  <c:v>444.01</c:v>
                </c:pt>
                <c:pt idx="874">
                  <c:v>444.51</c:v>
                </c:pt>
                <c:pt idx="875">
                  <c:v>445.01</c:v>
                </c:pt>
                <c:pt idx="876">
                  <c:v>445.51</c:v>
                </c:pt>
                <c:pt idx="877">
                  <c:v>446.01</c:v>
                </c:pt>
                <c:pt idx="878">
                  <c:v>446.51</c:v>
                </c:pt>
                <c:pt idx="879">
                  <c:v>447.01</c:v>
                </c:pt>
                <c:pt idx="880">
                  <c:v>447.51</c:v>
                </c:pt>
                <c:pt idx="881">
                  <c:v>448.01</c:v>
                </c:pt>
                <c:pt idx="882">
                  <c:v>448.51</c:v>
                </c:pt>
                <c:pt idx="883">
                  <c:v>449.01</c:v>
                </c:pt>
                <c:pt idx="884">
                  <c:v>449.51</c:v>
                </c:pt>
                <c:pt idx="885">
                  <c:v>450.01</c:v>
                </c:pt>
                <c:pt idx="886">
                  <c:v>450.51</c:v>
                </c:pt>
                <c:pt idx="887">
                  <c:v>451.01</c:v>
                </c:pt>
                <c:pt idx="888">
                  <c:v>451.51</c:v>
                </c:pt>
                <c:pt idx="889">
                  <c:v>452.01</c:v>
                </c:pt>
                <c:pt idx="890">
                  <c:v>452.51</c:v>
                </c:pt>
                <c:pt idx="891">
                  <c:v>453.01</c:v>
                </c:pt>
                <c:pt idx="892">
                  <c:v>453.51</c:v>
                </c:pt>
                <c:pt idx="893">
                  <c:v>454.01</c:v>
                </c:pt>
                <c:pt idx="894">
                  <c:v>454.51</c:v>
                </c:pt>
                <c:pt idx="895">
                  <c:v>455.01</c:v>
                </c:pt>
                <c:pt idx="896">
                  <c:v>455.51</c:v>
                </c:pt>
                <c:pt idx="897">
                  <c:v>456.01</c:v>
                </c:pt>
                <c:pt idx="898">
                  <c:v>456.51</c:v>
                </c:pt>
                <c:pt idx="899">
                  <c:v>457.01</c:v>
                </c:pt>
                <c:pt idx="900">
                  <c:v>457.51</c:v>
                </c:pt>
                <c:pt idx="901">
                  <c:v>458.01</c:v>
                </c:pt>
                <c:pt idx="902">
                  <c:v>458.51</c:v>
                </c:pt>
                <c:pt idx="903">
                  <c:v>459.01</c:v>
                </c:pt>
                <c:pt idx="904">
                  <c:v>459.51</c:v>
                </c:pt>
                <c:pt idx="905">
                  <c:v>460.01</c:v>
                </c:pt>
                <c:pt idx="906">
                  <c:v>460.51</c:v>
                </c:pt>
                <c:pt idx="907">
                  <c:v>461.01</c:v>
                </c:pt>
                <c:pt idx="908">
                  <c:v>461.51</c:v>
                </c:pt>
                <c:pt idx="909">
                  <c:v>462.01</c:v>
                </c:pt>
                <c:pt idx="910">
                  <c:v>462.51</c:v>
                </c:pt>
                <c:pt idx="911">
                  <c:v>463.01</c:v>
                </c:pt>
                <c:pt idx="912">
                  <c:v>463.51</c:v>
                </c:pt>
                <c:pt idx="913">
                  <c:v>464.01</c:v>
                </c:pt>
                <c:pt idx="914">
                  <c:v>464.51</c:v>
                </c:pt>
                <c:pt idx="915">
                  <c:v>465.01</c:v>
                </c:pt>
                <c:pt idx="916">
                  <c:v>465.51</c:v>
                </c:pt>
                <c:pt idx="917">
                  <c:v>466.01</c:v>
                </c:pt>
                <c:pt idx="918">
                  <c:v>466.51</c:v>
                </c:pt>
                <c:pt idx="919">
                  <c:v>467.01</c:v>
                </c:pt>
                <c:pt idx="920">
                  <c:v>467.51</c:v>
                </c:pt>
                <c:pt idx="921">
                  <c:v>468.01</c:v>
                </c:pt>
                <c:pt idx="922">
                  <c:v>468.51</c:v>
                </c:pt>
                <c:pt idx="923">
                  <c:v>469.01</c:v>
                </c:pt>
                <c:pt idx="924">
                  <c:v>469.51</c:v>
                </c:pt>
                <c:pt idx="925">
                  <c:v>470.01</c:v>
                </c:pt>
                <c:pt idx="926">
                  <c:v>470.51</c:v>
                </c:pt>
                <c:pt idx="927">
                  <c:v>471.01</c:v>
                </c:pt>
                <c:pt idx="928">
                  <c:v>471.51</c:v>
                </c:pt>
                <c:pt idx="929">
                  <c:v>472.01</c:v>
                </c:pt>
                <c:pt idx="930">
                  <c:v>472.51</c:v>
                </c:pt>
                <c:pt idx="931">
                  <c:v>473.01</c:v>
                </c:pt>
                <c:pt idx="932">
                  <c:v>473.51</c:v>
                </c:pt>
                <c:pt idx="933">
                  <c:v>474.01</c:v>
                </c:pt>
                <c:pt idx="934">
                  <c:v>474.51</c:v>
                </c:pt>
                <c:pt idx="935">
                  <c:v>475.01</c:v>
                </c:pt>
                <c:pt idx="936">
                  <c:v>475.51</c:v>
                </c:pt>
                <c:pt idx="937">
                  <c:v>476.01</c:v>
                </c:pt>
                <c:pt idx="938">
                  <c:v>476.51</c:v>
                </c:pt>
                <c:pt idx="939">
                  <c:v>477.01</c:v>
                </c:pt>
                <c:pt idx="940">
                  <c:v>477.51</c:v>
                </c:pt>
                <c:pt idx="941">
                  <c:v>478.01</c:v>
                </c:pt>
                <c:pt idx="942">
                  <c:v>478.51</c:v>
                </c:pt>
                <c:pt idx="943">
                  <c:v>479.01</c:v>
                </c:pt>
                <c:pt idx="944">
                  <c:v>479.51</c:v>
                </c:pt>
                <c:pt idx="945">
                  <c:v>480.01</c:v>
                </c:pt>
                <c:pt idx="946">
                  <c:v>480.51</c:v>
                </c:pt>
                <c:pt idx="947">
                  <c:v>481.01</c:v>
                </c:pt>
                <c:pt idx="948">
                  <c:v>481.51</c:v>
                </c:pt>
                <c:pt idx="949">
                  <c:v>482.01</c:v>
                </c:pt>
                <c:pt idx="950">
                  <c:v>482.51</c:v>
                </c:pt>
                <c:pt idx="951">
                  <c:v>483.01</c:v>
                </c:pt>
                <c:pt idx="952">
                  <c:v>483.51</c:v>
                </c:pt>
                <c:pt idx="953">
                  <c:v>484.01</c:v>
                </c:pt>
                <c:pt idx="954">
                  <c:v>484.51</c:v>
                </c:pt>
                <c:pt idx="955">
                  <c:v>485.01</c:v>
                </c:pt>
                <c:pt idx="956">
                  <c:v>485.51</c:v>
                </c:pt>
                <c:pt idx="957">
                  <c:v>486.01</c:v>
                </c:pt>
                <c:pt idx="958">
                  <c:v>486.51</c:v>
                </c:pt>
                <c:pt idx="959">
                  <c:v>487.01</c:v>
                </c:pt>
                <c:pt idx="960">
                  <c:v>487.51</c:v>
                </c:pt>
                <c:pt idx="961">
                  <c:v>488.01</c:v>
                </c:pt>
                <c:pt idx="962">
                  <c:v>488.51</c:v>
                </c:pt>
                <c:pt idx="963">
                  <c:v>489.01</c:v>
                </c:pt>
                <c:pt idx="964">
                  <c:v>489.51</c:v>
                </c:pt>
                <c:pt idx="965">
                  <c:v>490.01</c:v>
                </c:pt>
                <c:pt idx="966">
                  <c:v>490.51</c:v>
                </c:pt>
                <c:pt idx="967">
                  <c:v>491.01</c:v>
                </c:pt>
                <c:pt idx="968">
                  <c:v>491.51</c:v>
                </c:pt>
                <c:pt idx="969">
                  <c:v>492.01</c:v>
                </c:pt>
                <c:pt idx="970">
                  <c:v>492.51</c:v>
                </c:pt>
                <c:pt idx="971">
                  <c:v>493.01</c:v>
                </c:pt>
                <c:pt idx="972">
                  <c:v>493.51</c:v>
                </c:pt>
                <c:pt idx="973">
                  <c:v>494.01</c:v>
                </c:pt>
                <c:pt idx="974">
                  <c:v>494.51</c:v>
                </c:pt>
                <c:pt idx="975">
                  <c:v>495.01</c:v>
                </c:pt>
                <c:pt idx="976">
                  <c:v>495.51</c:v>
                </c:pt>
                <c:pt idx="977">
                  <c:v>496.01</c:v>
                </c:pt>
                <c:pt idx="978">
                  <c:v>496.51</c:v>
                </c:pt>
                <c:pt idx="979">
                  <c:v>497.01</c:v>
                </c:pt>
                <c:pt idx="980">
                  <c:v>497.51</c:v>
                </c:pt>
                <c:pt idx="981">
                  <c:v>498.01</c:v>
                </c:pt>
                <c:pt idx="982">
                  <c:v>498.51</c:v>
                </c:pt>
                <c:pt idx="983">
                  <c:v>499.01</c:v>
                </c:pt>
                <c:pt idx="984">
                  <c:v>499.51</c:v>
                </c:pt>
                <c:pt idx="985">
                  <c:v>500.01</c:v>
                </c:pt>
                <c:pt idx="986">
                  <c:v>500.51</c:v>
                </c:pt>
                <c:pt idx="987">
                  <c:v>501.01</c:v>
                </c:pt>
                <c:pt idx="988">
                  <c:v>501.51</c:v>
                </c:pt>
                <c:pt idx="989">
                  <c:v>502.01</c:v>
                </c:pt>
                <c:pt idx="990">
                  <c:v>502.51</c:v>
                </c:pt>
                <c:pt idx="991">
                  <c:v>503.01</c:v>
                </c:pt>
                <c:pt idx="992">
                  <c:v>503.51</c:v>
                </c:pt>
                <c:pt idx="993">
                  <c:v>504.01</c:v>
                </c:pt>
                <c:pt idx="994">
                  <c:v>504.51</c:v>
                </c:pt>
                <c:pt idx="995">
                  <c:v>505.01</c:v>
                </c:pt>
                <c:pt idx="996">
                  <c:v>505.51</c:v>
                </c:pt>
                <c:pt idx="997">
                  <c:v>506.01</c:v>
                </c:pt>
                <c:pt idx="998">
                  <c:v>506.51</c:v>
                </c:pt>
                <c:pt idx="999">
                  <c:v>507.01</c:v>
                </c:pt>
                <c:pt idx="1000">
                  <c:v>507.51</c:v>
                </c:pt>
                <c:pt idx="1001">
                  <c:v>508.01</c:v>
                </c:pt>
                <c:pt idx="1002">
                  <c:v>508.51</c:v>
                </c:pt>
                <c:pt idx="1003">
                  <c:v>509.01</c:v>
                </c:pt>
                <c:pt idx="1004">
                  <c:v>509.51</c:v>
                </c:pt>
                <c:pt idx="1005">
                  <c:v>510.01</c:v>
                </c:pt>
                <c:pt idx="1006">
                  <c:v>510.51</c:v>
                </c:pt>
                <c:pt idx="1007">
                  <c:v>511.01</c:v>
                </c:pt>
                <c:pt idx="1008">
                  <c:v>511.51</c:v>
                </c:pt>
                <c:pt idx="1009">
                  <c:v>512.01</c:v>
                </c:pt>
                <c:pt idx="1010">
                  <c:v>512.51</c:v>
                </c:pt>
                <c:pt idx="1011">
                  <c:v>513.01</c:v>
                </c:pt>
                <c:pt idx="1012">
                  <c:v>513.51</c:v>
                </c:pt>
                <c:pt idx="1013">
                  <c:v>514.01</c:v>
                </c:pt>
                <c:pt idx="1014">
                  <c:v>514.51</c:v>
                </c:pt>
                <c:pt idx="1015">
                  <c:v>515.01</c:v>
                </c:pt>
                <c:pt idx="1016">
                  <c:v>515.51</c:v>
                </c:pt>
                <c:pt idx="1017">
                  <c:v>516.01</c:v>
                </c:pt>
                <c:pt idx="1018">
                  <c:v>516.51</c:v>
                </c:pt>
                <c:pt idx="1019">
                  <c:v>517.01</c:v>
                </c:pt>
                <c:pt idx="1020">
                  <c:v>517.51</c:v>
                </c:pt>
                <c:pt idx="1021">
                  <c:v>518.01</c:v>
                </c:pt>
                <c:pt idx="1022">
                  <c:v>518.51</c:v>
                </c:pt>
                <c:pt idx="1023">
                  <c:v>519.01</c:v>
                </c:pt>
                <c:pt idx="1024">
                  <c:v>519.51</c:v>
                </c:pt>
                <c:pt idx="1025">
                  <c:v>520.01</c:v>
                </c:pt>
                <c:pt idx="1026">
                  <c:v>520.51</c:v>
                </c:pt>
                <c:pt idx="1027">
                  <c:v>521.01</c:v>
                </c:pt>
                <c:pt idx="1028">
                  <c:v>521.51</c:v>
                </c:pt>
                <c:pt idx="1029">
                  <c:v>522.01</c:v>
                </c:pt>
                <c:pt idx="1030">
                  <c:v>522.51</c:v>
                </c:pt>
                <c:pt idx="1031">
                  <c:v>523.01</c:v>
                </c:pt>
                <c:pt idx="1032">
                  <c:v>523.51</c:v>
                </c:pt>
                <c:pt idx="1033">
                  <c:v>524.01</c:v>
                </c:pt>
                <c:pt idx="1034">
                  <c:v>524.51</c:v>
                </c:pt>
                <c:pt idx="1035">
                  <c:v>525.01</c:v>
                </c:pt>
                <c:pt idx="1036">
                  <c:v>525.51</c:v>
                </c:pt>
                <c:pt idx="1037">
                  <c:v>526.01</c:v>
                </c:pt>
                <c:pt idx="1038">
                  <c:v>526.51</c:v>
                </c:pt>
                <c:pt idx="1039">
                  <c:v>527.01</c:v>
                </c:pt>
                <c:pt idx="1040">
                  <c:v>527.51</c:v>
                </c:pt>
                <c:pt idx="1041">
                  <c:v>528.01</c:v>
                </c:pt>
                <c:pt idx="1042">
                  <c:v>528.51</c:v>
                </c:pt>
                <c:pt idx="1043">
                  <c:v>529.01</c:v>
                </c:pt>
                <c:pt idx="1044">
                  <c:v>529.51</c:v>
                </c:pt>
                <c:pt idx="1045">
                  <c:v>530.01</c:v>
                </c:pt>
                <c:pt idx="1046">
                  <c:v>530.51</c:v>
                </c:pt>
                <c:pt idx="1047">
                  <c:v>531.01</c:v>
                </c:pt>
                <c:pt idx="1048">
                  <c:v>531.51</c:v>
                </c:pt>
                <c:pt idx="1049">
                  <c:v>532.01</c:v>
                </c:pt>
                <c:pt idx="1050">
                  <c:v>532.51</c:v>
                </c:pt>
                <c:pt idx="1051">
                  <c:v>533.01</c:v>
                </c:pt>
                <c:pt idx="1052">
                  <c:v>533.51</c:v>
                </c:pt>
                <c:pt idx="1053">
                  <c:v>534.01</c:v>
                </c:pt>
                <c:pt idx="1054">
                  <c:v>534.51</c:v>
                </c:pt>
                <c:pt idx="1055">
                  <c:v>535.01</c:v>
                </c:pt>
                <c:pt idx="1056">
                  <c:v>535.51</c:v>
                </c:pt>
                <c:pt idx="1057">
                  <c:v>536.01</c:v>
                </c:pt>
                <c:pt idx="1058">
                  <c:v>536.51</c:v>
                </c:pt>
                <c:pt idx="1059">
                  <c:v>537.01</c:v>
                </c:pt>
                <c:pt idx="1060">
                  <c:v>537.51</c:v>
                </c:pt>
                <c:pt idx="1061">
                  <c:v>538.01</c:v>
                </c:pt>
                <c:pt idx="1062">
                  <c:v>538.51</c:v>
                </c:pt>
                <c:pt idx="1063">
                  <c:v>539.01</c:v>
                </c:pt>
                <c:pt idx="1064">
                  <c:v>539.51</c:v>
                </c:pt>
                <c:pt idx="1065">
                  <c:v>540.01</c:v>
                </c:pt>
                <c:pt idx="1066">
                  <c:v>540.51</c:v>
                </c:pt>
                <c:pt idx="1067">
                  <c:v>541.01</c:v>
                </c:pt>
                <c:pt idx="1068">
                  <c:v>541.51</c:v>
                </c:pt>
                <c:pt idx="1069">
                  <c:v>542.01</c:v>
                </c:pt>
                <c:pt idx="1070">
                  <c:v>542.51</c:v>
                </c:pt>
                <c:pt idx="1071">
                  <c:v>543.01</c:v>
                </c:pt>
                <c:pt idx="1072">
                  <c:v>543.51</c:v>
                </c:pt>
                <c:pt idx="1073">
                  <c:v>544.01</c:v>
                </c:pt>
                <c:pt idx="1074">
                  <c:v>544.51</c:v>
                </c:pt>
                <c:pt idx="1075">
                  <c:v>545.01</c:v>
                </c:pt>
                <c:pt idx="1076">
                  <c:v>545.51</c:v>
                </c:pt>
                <c:pt idx="1077">
                  <c:v>546.01</c:v>
                </c:pt>
                <c:pt idx="1078">
                  <c:v>546.51</c:v>
                </c:pt>
                <c:pt idx="1079">
                  <c:v>547.01</c:v>
                </c:pt>
                <c:pt idx="1080">
                  <c:v>547.51</c:v>
                </c:pt>
                <c:pt idx="1081">
                  <c:v>548.01</c:v>
                </c:pt>
                <c:pt idx="1082">
                  <c:v>548.51</c:v>
                </c:pt>
                <c:pt idx="1083">
                  <c:v>549.01</c:v>
                </c:pt>
                <c:pt idx="1084">
                  <c:v>549.51</c:v>
                </c:pt>
                <c:pt idx="1085">
                  <c:v>550.01</c:v>
                </c:pt>
                <c:pt idx="1086">
                  <c:v>550.51</c:v>
                </c:pt>
                <c:pt idx="1087">
                  <c:v>551.01</c:v>
                </c:pt>
                <c:pt idx="1088">
                  <c:v>551.51</c:v>
                </c:pt>
                <c:pt idx="1089">
                  <c:v>552.01</c:v>
                </c:pt>
                <c:pt idx="1090">
                  <c:v>552.51</c:v>
                </c:pt>
                <c:pt idx="1091">
                  <c:v>553.01</c:v>
                </c:pt>
                <c:pt idx="1092">
                  <c:v>553.51</c:v>
                </c:pt>
                <c:pt idx="1093">
                  <c:v>554.01</c:v>
                </c:pt>
                <c:pt idx="1094">
                  <c:v>554.51</c:v>
                </c:pt>
                <c:pt idx="1095">
                  <c:v>555.01</c:v>
                </c:pt>
                <c:pt idx="1096">
                  <c:v>555.51</c:v>
                </c:pt>
                <c:pt idx="1097">
                  <c:v>556.01</c:v>
                </c:pt>
                <c:pt idx="1098">
                  <c:v>556.51</c:v>
                </c:pt>
                <c:pt idx="1099">
                  <c:v>557.01</c:v>
                </c:pt>
                <c:pt idx="1100">
                  <c:v>557.51</c:v>
                </c:pt>
                <c:pt idx="1101">
                  <c:v>558.01</c:v>
                </c:pt>
                <c:pt idx="1102">
                  <c:v>558.51</c:v>
                </c:pt>
                <c:pt idx="1103">
                  <c:v>559.01</c:v>
                </c:pt>
                <c:pt idx="1104">
                  <c:v>559.51</c:v>
                </c:pt>
                <c:pt idx="1105">
                  <c:v>560.01</c:v>
                </c:pt>
                <c:pt idx="1106">
                  <c:v>560.51</c:v>
                </c:pt>
                <c:pt idx="1107">
                  <c:v>561.01</c:v>
                </c:pt>
                <c:pt idx="1108">
                  <c:v>561.51</c:v>
                </c:pt>
                <c:pt idx="1109">
                  <c:v>562.01</c:v>
                </c:pt>
                <c:pt idx="1110">
                  <c:v>562.51</c:v>
                </c:pt>
                <c:pt idx="1111">
                  <c:v>563.01</c:v>
                </c:pt>
                <c:pt idx="1112">
                  <c:v>563.51</c:v>
                </c:pt>
                <c:pt idx="1113">
                  <c:v>564.01</c:v>
                </c:pt>
                <c:pt idx="1114">
                  <c:v>564.51</c:v>
                </c:pt>
                <c:pt idx="1115">
                  <c:v>565.01</c:v>
                </c:pt>
                <c:pt idx="1116">
                  <c:v>565.51</c:v>
                </c:pt>
                <c:pt idx="1117">
                  <c:v>566.01</c:v>
                </c:pt>
                <c:pt idx="1118">
                  <c:v>566.51</c:v>
                </c:pt>
                <c:pt idx="1119">
                  <c:v>567.01</c:v>
                </c:pt>
                <c:pt idx="1120">
                  <c:v>567.51</c:v>
                </c:pt>
                <c:pt idx="1121">
                  <c:v>568.01</c:v>
                </c:pt>
                <c:pt idx="1122">
                  <c:v>568.51</c:v>
                </c:pt>
                <c:pt idx="1123">
                  <c:v>569.01</c:v>
                </c:pt>
                <c:pt idx="1124">
                  <c:v>569.51</c:v>
                </c:pt>
                <c:pt idx="1125">
                  <c:v>570.01</c:v>
                </c:pt>
                <c:pt idx="1126">
                  <c:v>570.51</c:v>
                </c:pt>
                <c:pt idx="1127">
                  <c:v>571.01</c:v>
                </c:pt>
                <c:pt idx="1128">
                  <c:v>571.51</c:v>
                </c:pt>
                <c:pt idx="1129">
                  <c:v>572.01</c:v>
                </c:pt>
                <c:pt idx="1130">
                  <c:v>572.51</c:v>
                </c:pt>
                <c:pt idx="1131">
                  <c:v>573.01</c:v>
                </c:pt>
                <c:pt idx="1132">
                  <c:v>573.51</c:v>
                </c:pt>
                <c:pt idx="1133">
                  <c:v>574.01</c:v>
                </c:pt>
                <c:pt idx="1134">
                  <c:v>574.51</c:v>
                </c:pt>
                <c:pt idx="1135">
                  <c:v>575.01</c:v>
                </c:pt>
                <c:pt idx="1136">
                  <c:v>575.51</c:v>
                </c:pt>
                <c:pt idx="1137">
                  <c:v>576.01</c:v>
                </c:pt>
                <c:pt idx="1138">
                  <c:v>576.51</c:v>
                </c:pt>
                <c:pt idx="1139">
                  <c:v>577.01</c:v>
                </c:pt>
                <c:pt idx="1140">
                  <c:v>577.51</c:v>
                </c:pt>
                <c:pt idx="1141">
                  <c:v>578.01</c:v>
                </c:pt>
                <c:pt idx="1142">
                  <c:v>578.51</c:v>
                </c:pt>
                <c:pt idx="1143">
                  <c:v>579.01</c:v>
                </c:pt>
                <c:pt idx="1144">
                  <c:v>579.51</c:v>
                </c:pt>
                <c:pt idx="1145">
                  <c:v>580.01</c:v>
                </c:pt>
                <c:pt idx="1146">
                  <c:v>580.51</c:v>
                </c:pt>
                <c:pt idx="1147">
                  <c:v>581.01</c:v>
                </c:pt>
                <c:pt idx="1148">
                  <c:v>581.51</c:v>
                </c:pt>
                <c:pt idx="1149">
                  <c:v>582.01</c:v>
                </c:pt>
                <c:pt idx="1150">
                  <c:v>582.51</c:v>
                </c:pt>
                <c:pt idx="1151">
                  <c:v>583.01</c:v>
                </c:pt>
                <c:pt idx="1152">
                  <c:v>583.51</c:v>
                </c:pt>
                <c:pt idx="1153">
                  <c:v>584.01</c:v>
                </c:pt>
                <c:pt idx="1154">
                  <c:v>584.51</c:v>
                </c:pt>
                <c:pt idx="1155">
                  <c:v>585.01</c:v>
                </c:pt>
                <c:pt idx="1156">
                  <c:v>585.51</c:v>
                </c:pt>
                <c:pt idx="1157">
                  <c:v>586.01</c:v>
                </c:pt>
                <c:pt idx="1158">
                  <c:v>586.51</c:v>
                </c:pt>
                <c:pt idx="1159">
                  <c:v>587.01</c:v>
                </c:pt>
                <c:pt idx="1160">
                  <c:v>587.51</c:v>
                </c:pt>
                <c:pt idx="1161">
                  <c:v>588.01</c:v>
                </c:pt>
                <c:pt idx="1162">
                  <c:v>588.51</c:v>
                </c:pt>
                <c:pt idx="1163">
                  <c:v>589.01</c:v>
                </c:pt>
                <c:pt idx="1164">
                  <c:v>589.51</c:v>
                </c:pt>
                <c:pt idx="1165">
                  <c:v>590.01</c:v>
                </c:pt>
                <c:pt idx="1166">
                  <c:v>590.51</c:v>
                </c:pt>
                <c:pt idx="1167">
                  <c:v>591.01</c:v>
                </c:pt>
                <c:pt idx="1168">
                  <c:v>591.51</c:v>
                </c:pt>
                <c:pt idx="1169">
                  <c:v>592.01</c:v>
                </c:pt>
                <c:pt idx="1170">
                  <c:v>592.51</c:v>
                </c:pt>
                <c:pt idx="1171">
                  <c:v>593.01</c:v>
                </c:pt>
                <c:pt idx="1172">
                  <c:v>593.51</c:v>
                </c:pt>
                <c:pt idx="1173">
                  <c:v>594.01</c:v>
                </c:pt>
                <c:pt idx="1174">
                  <c:v>594.51</c:v>
                </c:pt>
                <c:pt idx="1175">
                  <c:v>595.01</c:v>
                </c:pt>
                <c:pt idx="1176">
                  <c:v>595.51</c:v>
                </c:pt>
                <c:pt idx="1177">
                  <c:v>596.01</c:v>
                </c:pt>
                <c:pt idx="1178">
                  <c:v>596.51</c:v>
                </c:pt>
                <c:pt idx="1179">
                  <c:v>597.01</c:v>
                </c:pt>
                <c:pt idx="1180">
                  <c:v>597.51</c:v>
                </c:pt>
                <c:pt idx="1181">
                  <c:v>598.01</c:v>
                </c:pt>
                <c:pt idx="1182">
                  <c:v>598.51</c:v>
                </c:pt>
                <c:pt idx="1183">
                  <c:v>599.01</c:v>
                </c:pt>
                <c:pt idx="1184">
                  <c:v>599.51</c:v>
                </c:pt>
                <c:pt idx="1185">
                  <c:v>600.01</c:v>
                </c:pt>
                <c:pt idx="1186">
                  <c:v>600.51</c:v>
                </c:pt>
                <c:pt idx="1187">
                  <c:v>601.01</c:v>
                </c:pt>
                <c:pt idx="1188">
                  <c:v>601.51</c:v>
                </c:pt>
                <c:pt idx="1189">
                  <c:v>602.01</c:v>
                </c:pt>
                <c:pt idx="1190">
                  <c:v>602.51</c:v>
                </c:pt>
                <c:pt idx="1191">
                  <c:v>603.01</c:v>
                </c:pt>
                <c:pt idx="1192">
                  <c:v>603.51</c:v>
                </c:pt>
                <c:pt idx="1193">
                  <c:v>604.01</c:v>
                </c:pt>
                <c:pt idx="1194">
                  <c:v>604.51</c:v>
                </c:pt>
                <c:pt idx="1195">
                  <c:v>605.01</c:v>
                </c:pt>
                <c:pt idx="1196">
                  <c:v>605.51</c:v>
                </c:pt>
                <c:pt idx="1197">
                  <c:v>606.01</c:v>
                </c:pt>
                <c:pt idx="1198">
                  <c:v>606.51</c:v>
                </c:pt>
                <c:pt idx="1199">
                  <c:v>607.01</c:v>
                </c:pt>
                <c:pt idx="1200">
                  <c:v>607.51</c:v>
                </c:pt>
                <c:pt idx="1201">
                  <c:v>608.01</c:v>
                </c:pt>
                <c:pt idx="1202">
                  <c:v>608.51</c:v>
                </c:pt>
                <c:pt idx="1203">
                  <c:v>609.01</c:v>
                </c:pt>
                <c:pt idx="1204">
                  <c:v>609.51</c:v>
                </c:pt>
                <c:pt idx="1205">
                  <c:v>610.01</c:v>
                </c:pt>
                <c:pt idx="1206">
                  <c:v>610.51</c:v>
                </c:pt>
                <c:pt idx="1207">
                  <c:v>611.01</c:v>
                </c:pt>
                <c:pt idx="1208">
                  <c:v>611.51</c:v>
                </c:pt>
                <c:pt idx="1209">
                  <c:v>612.01</c:v>
                </c:pt>
                <c:pt idx="1210">
                  <c:v>612.51</c:v>
                </c:pt>
                <c:pt idx="1211">
                  <c:v>613.01</c:v>
                </c:pt>
                <c:pt idx="1212">
                  <c:v>613.51</c:v>
                </c:pt>
                <c:pt idx="1213">
                  <c:v>614.01</c:v>
                </c:pt>
                <c:pt idx="1214">
                  <c:v>614.51</c:v>
                </c:pt>
                <c:pt idx="1215">
                  <c:v>615.01</c:v>
                </c:pt>
                <c:pt idx="1216">
                  <c:v>615.51</c:v>
                </c:pt>
                <c:pt idx="1217">
                  <c:v>616.01</c:v>
                </c:pt>
                <c:pt idx="1218">
                  <c:v>616.51</c:v>
                </c:pt>
                <c:pt idx="1219">
                  <c:v>617.01</c:v>
                </c:pt>
                <c:pt idx="1220">
                  <c:v>617.51</c:v>
                </c:pt>
                <c:pt idx="1221">
                  <c:v>618.01</c:v>
                </c:pt>
                <c:pt idx="1222">
                  <c:v>618.51</c:v>
                </c:pt>
                <c:pt idx="1223">
                  <c:v>619.01</c:v>
                </c:pt>
                <c:pt idx="1224">
                  <c:v>619.51</c:v>
                </c:pt>
                <c:pt idx="1225">
                  <c:v>620.01</c:v>
                </c:pt>
                <c:pt idx="1226">
                  <c:v>620.51</c:v>
                </c:pt>
                <c:pt idx="1227">
                  <c:v>621.01</c:v>
                </c:pt>
                <c:pt idx="1228">
                  <c:v>621.51</c:v>
                </c:pt>
                <c:pt idx="1229">
                  <c:v>622.01</c:v>
                </c:pt>
                <c:pt idx="1230">
                  <c:v>622.51</c:v>
                </c:pt>
                <c:pt idx="1231">
                  <c:v>623.01</c:v>
                </c:pt>
                <c:pt idx="1232">
                  <c:v>623.51</c:v>
                </c:pt>
                <c:pt idx="1233">
                  <c:v>624.01</c:v>
                </c:pt>
                <c:pt idx="1234">
                  <c:v>624.51</c:v>
                </c:pt>
                <c:pt idx="1235">
                  <c:v>625.01</c:v>
                </c:pt>
                <c:pt idx="1236">
                  <c:v>625.51</c:v>
                </c:pt>
                <c:pt idx="1237">
                  <c:v>626.01</c:v>
                </c:pt>
                <c:pt idx="1238">
                  <c:v>626.51</c:v>
                </c:pt>
                <c:pt idx="1239">
                  <c:v>627.01</c:v>
                </c:pt>
                <c:pt idx="1240">
                  <c:v>627.51</c:v>
                </c:pt>
                <c:pt idx="1241">
                  <c:v>628.01</c:v>
                </c:pt>
                <c:pt idx="1242">
                  <c:v>628.51</c:v>
                </c:pt>
                <c:pt idx="1243">
                  <c:v>629.01</c:v>
                </c:pt>
                <c:pt idx="1244">
                  <c:v>629.51</c:v>
                </c:pt>
                <c:pt idx="1245">
                  <c:v>630.01</c:v>
                </c:pt>
                <c:pt idx="1246">
                  <c:v>630.51</c:v>
                </c:pt>
                <c:pt idx="1247">
                  <c:v>631.01</c:v>
                </c:pt>
                <c:pt idx="1248">
                  <c:v>631.51</c:v>
                </c:pt>
                <c:pt idx="1249">
                  <c:v>632.01</c:v>
                </c:pt>
                <c:pt idx="1250">
                  <c:v>632.51</c:v>
                </c:pt>
                <c:pt idx="1251">
                  <c:v>633.01</c:v>
                </c:pt>
                <c:pt idx="1252">
                  <c:v>633.51</c:v>
                </c:pt>
                <c:pt idx="1253">
                  <c:v>634.01</c:v>
                </c:pt>
                <c:pt idx="1254">
                  <c:v>634.51</c:v>
                </c:pt>
                <c:pt idx="1255">
                  <c:v>635.01</c:v>
                </c:pt>
                <c:pt idx="1256">
                  <c:v>635.51</c:v>
                </c:pt>
                <c:pt idx="1257">
                  <c:v>636.01</c:v>
                </c:pt>
                <c:pt idx="1258">
                  <c:v>636.51</c:v>
                </c:pt>
                <c:pt idx="1259">
                  <c:v>637.01</c:v>
                </c:pt>
                <c:pt idx="1260">
                  <c:v>637.51</c:v>
                </c:pt>
                <c:pt idx="1261">
                  <c:v>638.01</c:v>
                </c:pt>
                <c:pt idx="1262">
                  <c:v>638.51</c:v>
                </c:pt>
                <c:pt idx="1263">
                  <c:v>639.01</c:v>
                </c:pt>
                <c:pt idx="1264">
                  <c:v>639.51</c:v>
                </c:pt>
                <c:pt idx="1265">
                  <c:v>640.01</c:v>
                </c:pt>
                <c:pt idx="1266">
                  <c:v>640.51</c:v>
                </c:pt>
                <c:pt idx="1267">
                  <c:v>641.01</c:v>
                </c:pt>
                <c:pt idx="1268">
                  <c:v>641.51</c:v>
                </c:pt>
                <c:pt idx="1269">
                  <c:v>642.01</c:v>
                </c:pt>
                <c:pt idx="1270">
                  <c:v>642.51</c:v>
                </c:pt>
                <c:pt idx="1271">
                  <c:v>643.01</c:v>
                </c:pt>
                <c:pt idx="1272">
                  <c:v>643.51</c:v>
                </c:pt>
                <c:pt idx="1273">
                  <c:v>644.01</c:v>
                </c:pt>
                <c:pt idx="1274">
                  <c:v>644.51</c:v>
                </c:pt>
                <c:pt idx="1275">
                  <c:v>645.01</c:v>
                </c:pt>
                <c:pt idx="1276">
                  <c:v>645.51</c:v>
                </c:pt>
                <c:pt idx="1277">
                  <c:v>646.01</c:v>
                </c:pt>
                <c:pt idx="1278">
                  <c:v>646.51</c:v>
                </c:pt>
                <c:pt idx="1279">
                  <c:v>647.01</c:v>
                </c:pt>
                <c:pt idx="1280">
                  <c:v>647.51</c:v>
                </c:pt>
                <c:pt idx="1281">
                  <c:v>648.01</c:v>
                </c:pt>
                <c:pt idx="1282">
                  <c:v>648.51</c:v>
                </c:pt>
                <c:pt idx="1283">
                  <c:v>649.01</c:v>
                </c:pt>
                <c:pt idx="1284">
                  <c:v>649.51</c:v>
                </c:pt>
                <c:pt idx="1285">
                  <c:v>650.01</c:v>
                </c:pt>
                <c:pt idx="1286">
                  <c:v>650.51</c:v>
                </c:pt>
                <c:pt idx="1287">
                  <c:v>651.01</c:v>
                </c:pt>
                <c:pt idx="1288">
                  <c:v>651.51</c:v>
                </c:pt>
                <c:pt idx="1289">
                  <c:v>652.01</c:v>
                </c:pt>
                <c:pt idx="1290">
                  <c:v>652.51</c:v>
                </c:pt>
                <c:pt idx="1291">
                  <c:v>653.01</c:v>
                </c:pt>
                <c:pt idx="1292">
                  <c:v>653.51</c:v>
                </c:pt>
                <c:pt idx="1293">
                  <c:v>654.01</c:v>
                </c:pt>
                <c:pt idx="1294">
                  <c:v>654.51</c:v>
                </c:pt>
                <c:pt idx="1295">
                  <c:v>655.01</c:v>
                </c:pt>
                <c:pt idx="1296">
                  <c:v>655.51</c:v>
                </c:pt>
                <c:pt idx="1297">
                  <c:v>656.01</c:v>
                </c:pt>
                <c:pt idx="1298">
                  <c:v>656.51</c:v>
                </c:pt>
                <c:pt idx="1299">
                  <c:v>657.01</c:v>
                </c:pt>
                <c:pt idx="1300">
                  <c:v>657.51</c:v>
                </c:pt>
                <c:pt idx="1301">
                  <c:v>658.01</c:v>
                </c:pt>
                <c:pt idx="1302">
                  <c:v>658.51</c:v>
                </c:pt>
                <c:pt idx="1303">
                  <c:v>659.01</c:v>
                </c:pt>
                <c:pt idx="1304">
                  <c:v>659.51</c:v>
                </c:pt>
                <c:pt idx="1305">
                  <c:v>660.01</c:v>
                </c:pt>
                <c:pt idx="1306">
                  <c:v>660.51</c:v>
                </c:pt>
                <c:pt idx="1307">
                  <c:v>661.01</c:v>
                </c:pt>
                <c:pt idx="1308">
                  <c:v>661.51</c:v>
                </c:pt>
                <c:pt idx="1309">
                  <c:v>662.01</c:v>
                </c:pt>
                <c:pt idx="1310">
                  <c:v>662.51</c:v>
                </c:pt>
                <c:pt idx="1311">
                  <c:v>663.01</c:v>
                </c:pt>
                <c:pt idx="1312">
                  <c:v>663.51</c:v>
                </c:pt>
                <c:pt idx="1313">
                  <c:v>664.01</c:v>
                </c:pt>
                <c:pt idx="1314">
                  <c:v>664.51</c:v>
                </c:pt>
                <c:pt idx="1315">
                  <c:v>665.01</c:v>
                </c:pt>
                <c:pt idx="1316">
                  <c:v>665.51</c:v>
                </c:pt>
                <c:pt idx="1317">
                  <c:v>666.01</c:v>
                </c:pt>
                <c:pt idx="1318">
                  <c:v>666.51</c:v>
                </c:pt>
                <c:pt idx="1319">
                  <c:v>667.01</c:v>
                </c:pt>
                <c:pt idx="1320">
                  <c:v>667.51</c:v>
                </c:pt>
                <c:pt idx="1321">
                  <c:v>668.01</c:v>
                </c:pt>
                <c:pt idx="1322">
                  <c:v>668.51</c:v>
                </c:pt>
                <c:pt idx="1323">
                  <c:v>669.01</c:v>
                </c:pt>
                <c:pt idx="1324">
                  <c:v>669.51</c:v>
                </c:pt>
                <c:pt idx="1325">
                  <c:v>670.01</c:v>
                </c:pt>
                <c:pt idx="1326">
                  <c:v>670.51</c:v>
                </c:pt>
                <c:pt idx="1327">
                  <c:v>671.01</c:v>
                </c:pt>
                <c:pt idx="1328">
                  <c:v>671.51</c:v>
                </c:pt>
                <c:pt idx="1329">
                  <c:v>672.01</c:v>
                </c:pt>
                <c:pt idx="1330">
                  <c:v>672.51</c:v>
                </c:pt>
                <c:pt idx="1331">
                  <c:v>673.01</c:v>
                </c:pt>
                <c:pt idx="1332">
                  <c:v>673.51</c:v>
                </c:pt>
                <c:pt idx="1333">
                  <c:v>674.01</c:v>
                </c:pt>
                <c:pt idx="1334">
                  <c:v>674.51</c:v>
                </c:pt>
                <c:pt idx="1335">
                  <c:v>675.01</c:v>
                </c:pt>
                <c:pt idx="1336">
                  <c:v>675.51</c:v>
                </c:pt>
                <c:pt idx="1337">
                  <c:v>676.01</c:v>
                </c:pt>
                <c:pt idx="1338">
                  <c:v>676.51</c:v>
                </c:pt>
                <c:pt idx="1339">
                  <c:v>677.01</c:v>
                </c:pt>
                <c:pt idx="1340">
                  <c:v>677.51</c:v>
                </c:pt>
                <c:pt idx="1341">
                  <c:v>678.01</c:v>
                </c:pt>
                <c:pt idx="1342">
                  <c:v>678.51</c:v>
                </c:pt>
                <c:pt idx="1343">
                  <c:v>679.01</c:v>
                </c:pt>
                <c:pt idx="1344">
                  <c:v>679.51</c:v>
                </c:pt>
                <c:pt idx="1345">
                  <c:v>680.01</c:v>
                </c:pt>
                <c:pt idx="1346">
                  <c:v>680.51</c:v>
                </c:pt>
                <c:pt idx="1347">
                  <c:v>681.01</c:v>
                </c:pt>
                <c:pt idx="1348">
                  <c:v>681.51</c:v>
                </c:pt>
                <c:pt idx="1349">
                  <c:v>682.01</c:v>
                </c:pt>
                <c:pt idx="1350">
                  <c:v>682.51</c:v>
                </c:pt>
                <c:pt idx="1351">
                  <c:v>683.01</c:v>
                </c:pt>
                <c:pt idx="1352">
                  <c:v>683.51</c:v>
                </c:pt>
                <c:pt idx="1353">
                  <c:v>684.01</c:v>
                </c:pt>
                <c:pt idx="1354">
                  <c:v>684.51</c:v>
                </c:pt>
                <c:pt idx="1355">
                  <c:v>685.01</c:v>
                </c:pt>
                <c:pt idx="1356">
                  <c:v>685.51</c:v>
                </c:pt>
                <c:pt idx="1357">
                  <c:v>686.01</c:v>
                </c:pt>
                <c:pt idx="1358">
                  <c:v>686.51</c:v>
                </c:pt>
                <c:pt idx="1359">
                  <c:v>687.01</c:v>
                </c:pt>
                <c:pt idx="1360">
                  <c:v>687.51</c:v>
                </c:pt>
                <c:pt idx="1361">
                  <c:v>688.01</c:v>
                </c:pt>
                <c:pt idx="1362">
                  <c:v>688.51</c:v>
                </c:pt>
                <c:pt idx="1363">
                  <c:v>689.01</c:v>
                </c:pt>
                <c:pt idx="1364">
                  <c:v>689.51</c:v>
                </c:pt>
                <c:pt idx="1365">
                  <c:v>690.01</c:v>
                </c:pt>
                <c:pt idx="1366">
                  <c:v>690.51</c:v>
                </c:pt>
                <c:pt idx="1367">
                  <c:v>691.01</c:v>
                </c:pt>
                <c:pt idx="1368">
                  <c:v>691.51</c:v>
                </c:pt>
                <c:pt idx="1369">
                  <c:v>692.01</c:v>
                </c:pt>
                <c:pt idx="1370">
                  <c:v>692.51</c:v>
                </c:pt>
                <c:pt idx="1371">
                  <c:v>693.01</c:v>
                </c:pt>
                <c:pt idx="1372">
                  <c:v>693.51</c:v>
                </c:pt>
                <c:pt idx="1373">
                  <c:v>694.01</c:v>
                </c:pt>
                <c:pt idx="1374">
                  <c:v>694.51</c:v>
                </c:pt>
                <c:pt idx="1375">
                  <c:v>695.01</c:v>
                </c:pt>
                <c:pt idx="1376">
                  <c:v>695.51</c:v>
                </c:pt>
                <c:pt idx="1377">
                  <c:v>696.01</c:v>
                </c:pt>
                <c:pt idx="1378">
                  <c:v>696.51</c:v>
                </c:pt>
                <c:pt idx="1379">
                  <c:v>697.01</c:v>
                </c:pt>
                <c:pt idx="1380">
                  <c:v>697.51</c:v>
                </c:pt>
                <c:pt idx="1381">
                  <c:v>698.01</c:v>
                </c:pt>
                <c:pt idx="1382">
                  <c:v>698.51</c:v>
                </c:pt>
                <c:pt idx="1383">
                  <c:v>699.01</c:v>
                </c:pt>
                <c:pt idx="1384">
                  <c:v>699.51</c:v>
                </c:pt>
                <c:pt idx="1385">
                  <c:v>700.01</c:v>
                </c:pt>
                <c:pt idx="1386">
                  <c:v>700.51</c:v>
                </c:pt>
                <c:pt idx="1387">
                  <c:v>701.01</c:v>
                </c:pt>
                <c:pt idx="1388">
                  <c:v>701.51</c:v>
                </c:pt>
                <c:pt idx="1389">
                  <c:v>702.01</c:v>
                </c:pt>
                <c:pt idx="1390">
                  <c:v>702.51</c:v>
                </c:pt>
                <c:pt idx="1391">
                  <c:v>703.01</c:v>
                </c:pt>
                <c:pt idx="1392">
                  <c:v>703.51</c:v>
                </c:pt>
                <c:pt idx="1393">
                  <c:v>704.01</c:v>
                </c:pt>
                <c:pt idx="1394">
                  <c:v>704.51</c:v>
                </c:pt>
                <c:pt idx="1395">
                  <c:v>705.01</c:v>
                </c:pt>
                <c:pt idx="1396">
                  <c:v>705.51</c:v>
                </c:pt>
                <c:pt idx="1397">
                  <c:v>706.01</c:v>
                </c:pt>
                <c:pt idx="1398">
                  <c:v>706.51</c:v>
                </c:pt>
                <c:pt idx="1399">
                  <c:v>707.01</c:v>
                </c:pt>
                <c:pt idx="1400">
                  <c:v>707.51</c:v>
                </c:pt>
                <c:pt idx="1401">
                  <c:v>708.01</c:v>
                </c:pt>
                <c:pt idx="1402">
                  <c:v>708.51</c:v>
                </c:pt>
                <c:pt idx="1403">
                  <c:v>709.01</c:v>
                </c:pt>
                <c:pt idx="1404">
                  <c:v>709.51</c:v>
                </c:pt>
                <c:pt idx="1405">
                  <c:v>710.01</c:v>
                </c:pt>
                <c:pt idx="1406">
                  <c:v>710.51</c:v>
                </c:pt>
                <c:pt idx="1407">
                  <c:v>711.01</c:v>
                </c:pt>
                <c:pt idx="1408">
                  <c:v>711.51</c:v>
                </c:pt>
                <c:pt idx="1409">
                  <c:v>712.01</c:v>
                </c:pt>
                <c:pt idx="1410">
                  <c:v>712.51</c:v>
                </c:pt>
                <c:pt idx="1411">
                  <c:v>713.01</c:v>
                </c:pt>
                <c:pt idx="1412">
                  <c:v>713.51</c:v>
                </c:pt>
                <c:pt idx="1413">
                  <c:v>714.01</c:v>
                </c:pt>
                <c:pt idx="1414">
                  <c:v>714.51</c:v>
                </c:pt>
                <c:pt idx="1415">
                  <c:v>715.01</c:v>
                </c:pt>
                <c:pt idx="1416">
                  <c:v>715.51</c:v>
                </c:pt>
                <c:pt idx="1417">
                  <c:v>716.01</c:v>
                </c:pt>
                <c:pt idx="1418">
                  <c:v>716.51</c:v>
                </c:pt>
                <c:pt idx="1419">
                  <c:v>717.01</c:v>
                </c:pt>
                <c:pt idx="1420">
                  <c:v>717.51</c:v>
                </c:pt>
                <c:pt idx="1421">
                  <c:v>718.01</c:v>
                </c:pt>
                <c:pt idx="1422">
                  <c:v>718.51</c:v>
                </c:pt>
                <c:pt idx="1423">
                  <c:v>719.01</c:v>
                </c:pt>
                <c:pt idx="1424">
                  <c:v>719.51</c:v>
                </c:pt>
                <c:pt idx="1425">
                  <c:v>720.01</c:v>
                </c:pt>
                <c:pt idx="1426">
                  <c:v>720.51</c:v>
                </c:pt>
                <c:pt idx="1427">
                  <c:v>721.01</c:v>
                </c:pt>
                <c:pt idx="1428">
                  <c:v>721.51</c:v>
                </c:pt>
                <c:pt idx="1429">
                  <c:v>722.01</c:v>
                </c:pt>
                <c:pt idx="1430">
                  <c:v>722.51</c:v>
                </c:pt>
                <c:pt idx="1431">
                  <c:v>723.01</c:v>
                </c:pt>
                <c:pt idx="1432">
                  <c:v>723.51</c:v>
                </c:pt>
                <c:pt idx="1433">
                  <c:v>724.01</c:v>
                </c:pt>
                <c:pt idx="1434">
                  <c:v>724.51</c:v>
                </c:pt>
                <c:pt idx="1435">
                  <c:v>725.01</c:v>
                </c:pt>
                <c:pt idx="1436">
                  <c:v>725.51</c:v>
                </c:pt>
                <c:pt idx="1437">
                  <c:v>726.01</c:v>
                </c:pt>
                <c:pt idx="1438">
                  <c:v>726.51</c:v>
                </c:pt>
                <c:pt idx="1439">
                  <c:v>727.01</c:v>
                </c:pt>
                <c:pt idx="1440">
                  <c:v>727.51</c:v>
                </c:pt>
                <c:pt idx="1441">
                  <c:v>728.01</c:v>
                </c:pt>
                <c:pt idx="1442">
                  <c:v>728.51</c:v>
                </c:pt>
                <c:pt idx="1443">
                  <c:v>729.01</c:v>
                </c:pt>
                <c:pt idx="1444">
                  <c:v>729.51</c:v>
                </c:pt>
                <c:pt idx="1445">
                  <c:v>730.01</c:v>
                </c:pt>
                <c:pt idx="1446">
                  <c:v>730.51</c:v>
                </c:pt>
                <c:pt idx="1447">
                  <c:v>731.01</c:v>
                </c:pt>
                <c:pt idx="1448">
                  <c:v>731.51</c:v>
                </c:pt>
                <c:pt idx="1449">
                  <c:v>732.01</c:v>
                </c:pt>
                <c:pt idx="1450">
                  <c:v>732.51</c:v>
                </c:pt>
                <c:pt idx="1451">
                  <c:v>733.01</c:v>
                </c:pt>
                <c:pt idx="1452">
                  <c:v>733.51</c:v>
                </c:pt>
                <c:pt idx="1453">
                  <c:v>734.01</c:v>
                </c:pt>
                <c:pt idx="1454">
                  <c:v>734.51</c:v>
                </c:pt>
                <c:pt idx="1455">
                  <c:v>735.01</c:v>
                </c:pt>
                <c:pt idx="1456">
                  <c:v>735.51</c:v>
                </c:pt>
                <c:pt idx="1457">
                  <c:v>736.01</c:v>
                </c:pt>
                <c:pt idx="1458">
                  <c:v>736.51</c:v>
                </c:pt>
                <c:pt idx="1459">
                  <c:v>737.01</c:v>
                </c:pt>
                <c:pt idx="1460">
                  <c:v>737.51</c:v>
                </c:pt>
                <c:pt idx="1461">
                  <c:v>738.01</c:v>
                </c:pt>
                <c:pt idx="1462">
                  <c:v>738.51</c:v>
                </c:pt>
                <c:pt idx="1463">
                  <c:v>739.01</c:v>
                </c:pt>
                <c:pt idx="1464">
                  <c:v>739.51</c:v>
                </c:pt>
                <c:pt idx="1465">
                  <c:v>740.01</c:v>
                </c:pt>
                <c:pt idx="1466">
                  <c:v>740.51</c:v>
                </c:pt>
                <c:pt idx="1467">
                  <c:v>741.01</c:v>
                </c:pt>
                <c:pt idx="1468">
                  <c:v>741.51</c:v>
                </c:pt>
                <c:pt idx="1469">
                  <c:v>742.01</c:v>
                </c:pt>
                <c:pt idx="1470">
                  <c:v>742.51</c:v>
                </c:pt>
                <c:pt idx="1471">
                  <c:v>743.01</c:v>
                </c:pt>
                <c:pt idx="1472">
                  <c:v>743.51</c:v>
                </c:pt>
                <c:pt idx="1473">
                  <c:v>744.01</c:v>
                </c:pt>
                <c:pt idx="1474">
                  <c:v>744.51</c:v>
                </c:pt>
                <c:pt idx="1475">
                  <c:v>745.01</c:v>
                </c:pt>
                <c:pt idx="1476">
                  <c:v>745.51</c:v>
                </c:pt>
                <c:pt idx="1477">
                  <c:v>746.01</c:v>
                </c:pt>
                <c:pt idx="1478">
                  <c:v>746.51</c:v>
                </c:pt>
                <c:pt idx="1479">
                  <c:v>747.01</c:v>
                </c:pt>
                <c:pt idx="1480">
                  <c:v>747.51</c:v>
                </c:pt>
                <c:pt idx="1481">
                  <c:v>748.01</c:v>
                </c:pt>
                <c:pt idx="1482">
                  <c:v>748.51</c:v>
                </c:pt>
                <c:pt idx="1483">
                  <c:v>749.01</c:v>
                </c:pt>
                <c:pt idx="1484">
                  <c:v>749.51</c:v>
                </c:pt>
                <c:pt idx="1485">
                  <c:v>750.01</c:v>
                </c:pt>
                <c:pt idx="1486">
                  <c:v>750.51</c:v>
                </c:pt>
                <c:pt idx="1487">
                  <c:v>751.01</c:v>
                </c:pt>
                <c:pt idx="1488">
                  <c:v>751.51</c:v>
                </c:pt>
                <c:pt idx="1489">
                  <c:v>752.01</c:v>
                </c:pt>
                <c:pt idx="1490">
                  <c:v>752.51</c:v>
                </c:pt>
                <c:pt idx="1491">
                  <c:v>753.01</c:v>
                </c:pt>
                <c:pt idx="1492">
                  <c:v>753.51</c:v>
                </c:pt>
                <c:pt idx="1493">
                  <c:v>754.01</c:v>
                </c:pt>
                <c:pt idx="1494">
                  <c:v>754.51</c:v>
                </c:pt>
                <c:pt idx="1495">
                  <c:v>755.01</c:v>
                </c:pt>
                <c:pt idx="1496">
                  <c:v>755.51</c:v>
                </c:pt>
                <c:pt idx="1497">
                  <c:v>756.01</c:v>
                </c:pt>
                <c:pt idx="1498">
                  <c:v>756.51</c:v>
                </c:pt>
                <c:pt idx="1499">
                  <c:v>757.01</c:v>
                </c:pt>
                <c:pt idx="1500">
                  <c:v>757.51</c:v>
                </c:pt>
                <c:pt idx="1501">
                  <c:v>758.01</c:v>
                </c:pt>
                <c:pt idx="1502">
                  <c:v>758.51</c:v>
                </c:pt>
                <c:pt idx="1503">
                  <c:v>759.01</c:v>
                </c:pt>
                <c:pt idx="1504">
                  <c:v>759.51</c:v>
                </c:pt>
                <c:pt idx="1505">
                  <c:v>760.01</c:v>
                </c:pt>
                <c:pt idx="1506">
                  <c:v>760.51</c:v>
                </c:pt>
                <c:pt idx="1507">
                  <c:v>761.01</c:v>
                </c:pt>
                <c:pt idx="1508">
                  <c:v>761.51</c:v>
                </c:pt>
                <c:pt idx="1509">
                  <c:v>762.01</c:v>
                </c:pt>
                <c:pt idx="1510">
                  <c:v>762.51</c:v>
                </c:pt>
                <c:pt idx="1511">
                  <c:v>763.01</c:v>
                </c:pt>
                <c:pt idx="1512">
                  <c:v>763.51</c:v>
                </c:pt>
                <c:pt idx="1513">
                  <c:v>764.01</c:v>
                </c:pt>
                <c:pt idx="1514">
                  <c:v>764.51</c:v>
                </c:pt>
                <c:pt idx="1515">
                  <c:v>765.01</c:v>
                </c:pt>
                <c:pt idx="1516">
                  <c:v>765.51</c:v>
                </c:pt>
                <c:pt idx="1517">
                  <c:v>766.01</c:v>
                </c:pt>
                <c:pt idx="1518">
                  <c:v>766.51</c:v>
                </c:pt>
                <c:pt idx="1519">
                  <c:v>767.01</c:v>
                </c:pt>
                <c:pt idx="1520">
                  <c:v>767.51</c:v>
                </c:pt>
                <c:pt idx="1521">
                  <c:v>768.01</c:v>
                </c:pt>
                <c:pt idx="1522">
                  <c:v>768.51</c:v>
                </c:pt>
                <c:pt idx="1523">
                  <c:v>769.01</c:v>
                </c:pt>
                <c:pt idx="1524">
                  <c:v>769.51</c:v>
                </c:pt>
                <c:pt idx="1525">
                  <c:v>770.01</c:v>
                </c:pt>
                <c:pt idx="1526">
                  <c:v>770.51</c:v>
                </c:pt>
                <c:pt idx="1527">
                  <c:v>771.01</c:v>
                </c:pt>
                <c:pt idx="1528">
                  <c:v>771.51</c:v>
                </c:pt>
                <c:pt idx="1529">
                  <c:v>772.01</c:v>
                </c:pt>
                <c:pt idx="1530">
                  <c:v>772.51</c:v>
                </c:pt>
                <c:pt idx="1531">
                  <c:v>773.01</c:v>
                </c:pt>
                <c:pt idx="1532">
                  <c:v>773.51</c:v>
                </c:pt>
                <c:pt idx="1533">
                  <c:v>774.01</c:v>
                </c:pt>
                <c:pt idx="1534">
                  <c:v>774.51</c:v>
                </c:pt>
                <c:pt idx="1535">
                  <c:v>775.01</c:v>
                </c:pt>
                <c:pt idx="1536">
                  <c:v>775.51</c:v>
                </c:pt>
                <c:pt idx="1537">
                  <c:v>776.01</c:v>
                </c:pt>
                <c:pt idx="1538">
                  <c:v>776.51</c:v>
                </c:pt>
                <c:pt idx="1539">
                  <c:v>777.01</c:v>
                </c:pt>
                <c:pt idx="1540">
                  <c:v>777.51</c:v>
                </c:pt>
                <c:pt idx="1541">
                  <c:v>778.01</c:v>
                </c:pt>
                <c:pt idx="1542">
                  <c:v>778.51</c:v>
                </c:pt>
                <c:pt idx="1543">
                  <c:v>779.01</c:v>
                </c:pt>
                <c:pt idx="1544">
                  <c:v>779.51</c:v>
                </c:pt>
                <c:pt idx="1545">
                  <c:v>780.01</c:v>
                </c:pt>
                <c:pt idx="1546">
                  <c:v>780.51</c:v>
                </c:pt>
                <c:pt idx="1547">
                  <c:v>781.01</c:v>
                </c:pt>
                <c:pt idx="1548">
                  <c:v>781.51</c:v>
                </c:pt>
                <c:pt idx="1549">
                  <c:v>782.01</c:v>
                </c:pt>
                <c:pt idx="1550">
                  <c:v>782.51</c:v>
                </c:pt>
                <c:pt idx="1551">
                  <c:v>783.01</c:v>
                </c:pt>
                <c:pt idx="1552">
                  <c:v>783.51</c:v>
                </c:pt>
                <c:pt idx="1553">
                  <c:v>784.01</c:v>
                </c:pt>
                <c:pt idx="1554">
                  <c:v>784.51</c:v>
                </c:pt>
                <c:pt idx="1555">
                  <c:v>785.01</c:v>
                </c:pt>
                <c:pt idx="1556">
                  <c:v>785.51</c:v>
                </c:pt>
                <c:pt idx="1557">
                  <c:v>786.01</c:v>
                </c:pt>
                <c:pt idx="1558">
                  <c:v>786.51</c:v>
                </c:pt>
                <c:pt idx="1559">
                  <c:v>787.01</c:v>
                </c:pt>
                <c:pt idx="1560">
                  <c:v>787.51</c:v>
                </c:pt>
                <c:pt idx="1561">
                  <c:v>788.01</c:v>
                </c:pt>
                <c:pt idx="1562">
                  <c:v>788.51</c:v>
                </c:pt>
                <c:pt idx="1563">
                  <c:v>789.01</c:v>
                </c:pt>
                <c:pt idx="1564">
                  <c:v>789.51</c:v>
                </c:pt>
                <c:pt idx="1565">
                  <c:v>790.01</c:v>
                </c:pt>
                <c:pt idx="1566">
                  <c:v>790.51</c:v>
                </c:pt>
                <c:pt idx="1567">
                  <c:v>791.01</c:v>
                </c:pt>
                <c:pt idx="1568">
                  <c:v>791.51</c:v>
                </c:pt>
                <c:pt idx="1569">
                  <c:v>792.01</c:v>
                </c:pt>
                <c:pt idx="1570">
                  <c:v>792.51</c:v>
                </c:pt>
                <c:pt idx="1571">
                  <c:v>793.01</c:v>
                </c:pt>
                <c:pt idx="1572">
                  <c:v>793.51</c:v>
                </c:pt>
                <c:pt idx="1573">
                  <c:v>794.01</c:v>
                </c:pt>
                <c:pt idx="1574">
                  <c:v>794.51</c:v>
                </c:pt>
                <c:pt idx="1575">
                  <c:v>795.01</c:v>
                </c:pt>
                <c:pt idx="1576">
                  <c:v>795.51</c:v>
                </c:pt>
                <c:pt idx="1577">
                  <c:v>796.01</c:v>
                </c:pt>
                <c:pt idx="1578">
                  <c:v>796.51</c:v>
                </c:pt>
                <c:pt idx="1579">
                  <c:v>797.01</c:v>
                </c:pt>
                <c:pt idx="1580">
                  <c:v>797.51</c:v>
                </c:pt>
                <c:pt idx="1581">
                  <c:v>798.01</c:v>
                </c:pt>
                <c:pt idx="1582">
                  <c:v>798.51</c:v>
                </c:pt>
                <c:pt idx="1583">
                  <c:v>799.01</c:v>
                </c:pt>
                <c:pt idx="1584">
                  <c:v>799.51</c:v>
                </c:pt>
                <c:pt idx="1585">
                  <c:v>800.01</c:v>
                </c:pt>
                <c:pt idx="1586">
                  <c:v>800.51</c:v>
                </c:pt>
                <c:pt idx="1587">
                  <c:v>801.01</c:v>
                </c:pt>
                <c:pt idx="1588">
                  <c:v>801.51</c:v>
                </c:pt>
                <c:pt idx="1589">
                  <c:v>802.01</c:v>
                </c:pt>
                <c:pt idx="1590">
                  <c:v>802.51</c:v>
                </c:pt>
                <c:pt idx="1591">
                  <c:v>803.01</c:v>
                </c:pt>
                <c:pt idx="1592">
                  <c:v>803.51</c:v>
                </c:pt>
                <c:pt idx="1593">
                  <c:v>804.01</c:v>
                </c:pt>
                <c:pt idx="1594">
                  <c:v>804.51</c:v>
                </c:pt>
                <c:pt idx="1595">
                  <c:v>805.01</c:v>
                </c:pt>
                <c:pt idx="1596">
                  <c:v>805.51</c:v>
                </c:pt>
                <c:pt idx="1597">
                  <c:v>806.01</c:v>
                </c:pt>
                <c:pt idx="1598">
                  <c:v>806.51</c:v>
                </c:pt>
                <c:pt idx="1599">
                  <c:v>807.01</c:v>
                </c:pt>
                <c:pt idx="1600">
                  <c:v>807.51</c:v>
                </c:pt>
                <c:pt idx="1601">
                  <c:v>808.01</c:v>
                </c:pt>
                <c:pt idx="1602">
                  <c:v>808.51</c:v>
                </c:pt>
                <c:pt idx="1603">
                  <c:v>809.01</c:v>
                </c:pt>
                <c:pt idx="1604">
                  <c:v>809.51</c:v>
                </c:pt>
                <c:pt idx="1605">
                  <c:v>810.01</c:v>
                </c:pt>
                <c:pt idx="1606">
                  <c:v>810.51</c:v>
                </c:pt>
                <c:pt idx="1607">
                  <c:v>811.01</c:v>
                </c:pt>
                <c:pt idx="1608">
                  <c:v>811.51</c:v>
                </c:pt>
                <c:pt idx="1609">
                  <c:v>812.01</c:v>
                </c:pt>
                <c:pt idx="1610">
                  <c:v>812.51</c:v>
                </c:pt>
                <c:pt idx="1611">
                  <c:v>813.01</c:v>
                </c:pt>
                <c:pt idx="1612">
                  <c:v>813.51</c:v>
                </c:pt>
                <c:pt idx="1613">
                  <c:v>814.01</c:v>
                </c:pt>
                <c:pt idx="1614">
                  <c:v>814.51</c:v>
                </c:pt>
                <c:pt idx="1615">
                  <c:v>815.01</c:v>
                </c:pt>
                <c:pt idx="1616">
                  <c:v>815.51</c:v>
                </c:pt>
                <c:pt idx="1617">
                  <c:v>816.01</c:v>
                </c:pt>
                <c:pt idx="1618">
                  <c:v>816.51</c:v>
                </c:pt>
                <c:pt idx="1619">
                  <c:v>817.01</c:v>
                </c:pt>
                <c:pt idx="1620">
                  <c:v>817.51</c:v>
                </c:pt>
                <c:pt idx="1621">
                  <c:v>818.01</c:v>
                </c:pt>
                <c:pt idx="1622">
                  <c:v>818.51</c:v>
                </c:pt>
                <c:pt idx="1623">
                  <c:v>819.01</c:v>
                </c:pt>
                <c:pt idx="1624">
                  <c:v>819.51</c:v>
                </c:pt>
                <c:pt idx="1625">
                  <c:v>820.01</c:v>
                </c:pt>
                <c:pt idx="1626">
                  <c:v>820.51</c:v>
                </c:pt>
                <c:pt idx="1627">
                  <c:v>821.01</c:v>
                </c:pt>
                <c:pt idx="1628">
                  <c:v>821.51</c:v>
                </c:pt>
                <c:pt idx="1629">
                  <c:v>822.01</c:v>
                </c:pt>
                <c:pt idx="1630">
                  <c:v>822.51</c:v>
                </c:pt>
                <c:pt idx="1631">
                  <c:v>823.01</c:v>
                </c:pt>
                <c:pt idx="1632">
                  <c:v>823.51</c:v>
                </c:pt>
                <c:pt idx="1633">
                  <c:v>824.01</c:v>
                </c:pt>
                <c:pt idx="1634">
                  <c:v>824.51</c:v>
                </c:pt>
                <c:pt idx="1635">
                  <c:v>825.01</c:v>
                </c:pt>
                <c:pt idx="1636">
                  <c:v>825.51</c:v>
                </c:pt>
                <c:pt idx="1637">
                  <c:v>826.01</c:v>
                </c:pt>
                <c:pt idx="1638">
                  <c:v>826.51</c:v>
                </c:pt>
                <c:pt idx="1639">
                  <c:v>827.01</c:v>
                </c:pt>
                <c:pt idx="1640">
                  <c:v>827.51</c:v>
                </c:pt>
                <c:pt idx="1641">
                  <c:v>828.01</c:v>
                </c:pt>
                <c:pt idx="1642">
                  <c:v>828.51</c:v>
                </c:pt>
                <c:pt idx="1643">
                  <c:v>829.01</c:v>
                </c:pt>
                <c:pt idx="1644">
                  <c:v>829.51</c:v>
                </c:pt>
                <c:pt idx="1645">
                  <c:v>830.01</c:v>
                </c:pt>
                <c:pt idx="1646">
                  <c:v>830.51</c:v>
                </c:pt>
                <c:pt idx="1647">
                  <c:v>831.01</c:v>
                </c:pt>
                <c:pt idx="1648">
                  <c:v>831.51</c:v>
                </c:pt>
                <c:pt idx="1649">
                  <c:v>832.01</c:v>
                </c:pt>
                <c:pt idx="1650">
                  <c:v>832.51</c:v>
                </c:pt>
                <c:pt idx="1651">
                  <c:v>833.01</c:v>
                </c:pt>
                <c:pt idx="1652">
                  <c:v>833.51</c:v>
                </c:pt>
                <c:pt idx="1653">
                  <c:v>834.01</c:v>
                </c:pt>
                <c:pt idx="1654">
                  <c:v>834.51</c:v>
                </c:pt>
                <c:pt idx="1655">
                  <c:v>835.01</c:v>
                </c:pt>
                <c:pt idx="1656">
                  <c:v>835.51</c:v>
                </c:pt>
                <c:pt idx="1657">
                  <c:v>836.01</c:v>
                </c:pt>
                <c:pt idx="1658">
                  <c:v>836.51</c:v>
                </c:pt>
                <c:pt idx="1659">
                  <c:v>837.01</c:v>
                </c:pt>
                <c:pt idx="1660">
                  <c:v>837.51</c:v>
                </c:pt>
                <c:pt idx="1661">
                  <c:v>838.01</c:v>
                </c:pt>
                <c:pt idx="1662">
                  <c:v>838.51</c:v>
                </c:pt>
                <c:pt idx="1663">
                  <c:v>839.01</c:v>
                </c:pt>
                <c:pt idx="1664">
                  <c:v>839.51</c:v>
                </c:pt>
                <c:pt idx="1665">
                  <c:v>840.01</c:v>
                </c:pt>
                <c:pt idx="1666">
                  <c:v>840.51</c:v>
                </c:pt>
                <c:pt idx="1667">
                  <c:v>841.01</c:v>
                </c:pt>
                <c:pt idx="1668">
                  <c:v>841.51</c:v>
                </c:pt>
                <c:pt idx="1669">
                  <c:v>842.01</c:v>
                </c:pt>
                <c:pt idx="1670">
                  <c:v>842.51</c:v>
                </c:pt>
                <c:pt idx="1671">
                  <c:v>843.01</c:v>
                </c:pt>
                <c:pt idx="1672">
                  <c:v>843.51</c:v>
                </c:pt>
                <c:pt idx="1673">
                  <c:v>844.01</c:v>
                </c:pt>
                <c:pt idx="1674">
                  <c:v>844.51</c:v>
                </c:pt>
                <c:pt idx="1675">
                  <c:v>845.01</c:v>
                </c:pt>
                <c:pt idx="1676">
                  <c:v>845.51</c:v>
                </c:pt>
                <c:pt idx="1677">
                  <c:v>846.01</c:v>
                </c:pt>
                <c:pt idx="1678">
                  <c:v>846.51</c:v>
                </c:pt>
                <c:pt idx="1679">
                  <c:v>847.01</c:v>
                </c:pt>
                <c:pt idx="1680">
                  <c:v>847.51</c:v>
                </c:pt>
                <c:pt idx="1681">
                  <c:v>848.01</c:v>
                </c:pt>
                <c:pt idx="1682">
                  <c:v>848.51</c:v>
                </c:pt>
                <c:pt idx="1683">
                  <c:v>849.01</c:v>
                </c:pt>
                <c:pt idx="1684">
                  <c:v>849.51</c:v>
                </c:pt>
                <c:pt idx="1685">
                  <c:v>850.01</c:v>
                </c:pt>
                <c:pt idx="1686">
                  <c:v>850.51</c:v>
                </c:pt>
                <c:pt idx="1687">
                  <c:v>851.01</c:v>
                </c:pt>
                <c:pt idx="1688">
                  <c:v>851.51</c:v>
                </c:pt>
                <c:pt idx="1689">
                  <c:v>852.01</c:v>
                </c:pt>
                <c:pt idx="1690">
                  <c:v>852.51</c:v>
                </c:pt>
                <c:pt idx="1691">
                  <c:v>853.01</c:v>
                </c:pt>
                <c:pt idx="1692">
                  <c:v>853.51</c:v>
                </c:pt>
                <c:pt idx="1693">
                  <c:v>854.01</c:v>
                </c:pt>
                <c:pt idx="1694">
                  <c:v>854.51</c:v>
                </c:pt>
                <c:pt idx="1695">
                  <c:v>855.01</c:v>
                </c:pt>
                <c:pt idx="1696">
                  <c:v>855.51</c:v>
                </c:pt>
                <c:pt idx="1697">
                  <c:v>856.01</c:v>
                </c:pt>
                <c:pt idx="1698">
                  <c:v>856.51</c:v>
                </c:pt>
                <c:pt idx="1699">
                  <c:v>857.01</c:v>
                </c:pt>
                <c:pt idx="1700">
                  <c:v>857.51</c:v>
                </c:pt>
                <c:pt idx="1701">
                  <c:v>858.01</c:v>
                </c:pt>
                <c:pt idx="1702">
                  <c:v>858.51</c:v>
                </c:pt>
                <c:pt idx="1703">
                  <c:v>859.01</c:v>
                </c:pt>
                <c:pt idx="1704">
                  <c:v>859.51</c:v>
                </c:pt>
                <c:pt idx="1705">
                  <c:v>860.01</c:v>
                </c:pt>
                <c:pt idx="1706">
                  <c:v>860.51</c:v>
                </c:pt>
                <c:pt idx="1707">
                  <c:v>861.01</c:v>
                </c:pt>
                <c:pt idx="1708">
                  <c:v>861.51</c:v>
                </c:pt>
                <c:pt idx="1709">
                  <c:v>862.01</c:v>
                </c:pt>
                <c:pt idx="1710">
                  <c:v>862.51</c:v>
                </c:pt>
                <c:pt idx="1711">
                  <c:v>863.01</c:v>
                </c:pt>
                <c:pt idx="1712">
                  <c:v>863.51</c:v>
                </c:pt>
                <c:pt idx="1713">
                  <c:v>864.01</c:v>
                </c:pt>
                <c:pt idx="1714">
                  <c:v>864.51</c:v>
                </c:pt>
                <c:pt idx="1715">
                  <c:v>865.01</c:v>
                </c:pt>
                <c:pt idx="1716">
                  <c:v>865.51</c:v>
                </c:pt>
                <c:pt idx="1717">
                  <c:v>866.01</c:v>
                </c:pt>
                <c:pt idx="1718">
                  <c:v>866.51</c:v>
                </c:pt>
                <c:pt idx="1719">
                  <c:v>867.01</c:v>
                </c:pt>
                <c:pt idx="1720">
                  <c:v>867.51</c:v>
                </c:pt>
                <c:pt idx="1721">
                  <c:v>868.01</c:v>
                </c:pt>
                <c:pt idx="1722">
                  <c:v>868.51</c:v>
                </c:pt>
                <c:pt idx="1723">
                  <c:v>869.01</c:v>
                </c:pt>
                <c:pt idx="1724">
                  <c:v>869.51</c:v>
                </c:pt>
                <c:pt idx="1725">
                  <c:v>870.01</c:v>
                </c:pt>
                <c:pt idx="1726">
                  <c:v>870.51</c:v>
                </c:pt>
                <c:pt idx="1727">
                  <c:v>871.01</c:v>
                </c:pt>
                <c:pt idx="1728">
                  <c:v>871.51</c:v>
                </c:pt>
                <c:pt idx="1729">
                  <c:v>872.01</c:v>
                </c:pt>
                <c:pt idx="1730">
                  <c:v>872.51</c:v>
                </c:pt>
                <c:pt idx="1731">
                  <c:v>873.01</c:v>
                </c:pt>
                <c:pt idx="1732">
                  <c:v>873.51</c:v>
                </c:pt>
                <c:pt idx="1733">
                  <c:v>874.01</c:v>
                </c:pt>
                <c:pt idx="1734">
                  <c:v>874.51</c:v>
                </c:pt>
                <c:pt idx="1735">
                  <c:v>875.01</c:v>
                </c:pt>
                <c:pt idx="1736">
                  <c:v>875.51</c:v>
                </c:pt>
                <c:pt idx="1737">
                  <c:v>876.01</c:v>
                </c:pt>
                <c:pt idx="1738">
                  <c:v>876.51</c:v>
                </c:pt>
                <c:pt idx="1739">
                  <c:v>877.01</c:v>
                </c:pt>
                <c:pt idx="1740">
                  <c:v>877.51</c:v>
                </c:pt>
                <c:pt idx="1741">
                  <c:v>878.01</c:v>
                </c:pt>
                <c:pt idx="1742">
                  <c:v>878.51</c:v>
                </c:pt>
                <c:pt idx="1743">
                  <c:v>879.01</c:v>
                </c:pt>
                <c:pt idx="1744">
                  <c:v>879.51</c:v>
                </c:pt>
                <c:pt idx="1745">
                  <c:v>880.01</c:v>
                </c:pt>
                <c:pt idx="1746">
                  <c:v>880.51</c:v>
                </c:pt>
                <c:pt idx="1747">
                  <c:v>881.01</c:v>
                </c:pt>
                <c:pt idx="1748">
                  <c:v>881.51</c:v>
                </c:pt>
                <c:pt idx="1749">
                  <c:v>882.01</c:v>
                </c:pt>
                <c:pt idx="1750">
                  <c:v>882.51</c:v>
                </c:pt>
                <c:pt idx="1751">
                  <c:v>883.01</c:v>
                </c:pt>
                <c:pt idx="1752">
                  <c:v>883.51</c:v>
                </c:pt>
                <c:pt idx="1753">
                  <c:v>884.01</c:v>
                </c:pt>
                <c:pt idx="1754">
                  <c:v>884.51</c:v>
                </c:pt>
                <c:pt idx="1755">
                  <c:v>885.01</c:v>
                </c:pt>
                <c:pt idx="1756">
                  <c:v>885.51</c:v>
                </c:pt>
                <c:pt idx="1757">
                  <c:v>886.01</c:v>
                </c:pt>
                <c:pt idx="1758">
                  <c:v>886.51</c:v>
                </c:pt>
                <c:pt idx="1759">
                  <c:v>887.01</c:v>
                </c:pt>
                <c:pt idx="1760">
                  <c:v>887.51</c:v>
                </c:pt>
                <c:pt idx="1761">
                  <c:v>888.01</c:v>
                </c:pt>
                <c:pt idx="1762">
                  <c:v>888.51</c:v>
                </c:pt>
                <c:pt idx="1763">
                  <c:v>889.01</c:v>
                </c:pt>
                <c:pt idx="1764">
                  <c:v>889.51</c:v>
                </c:pt>
                <c:pt idx="1765">
                  <c:v>890.01</c:v>
                </c:pt>
                <c:pt idx="1766">
                  <c:v>890.51</c:v>
                </c:pt>
                <c:pt idx="1767">
                  <c:v>891.01</c:v>
                </c:pt>
                <c:pt idx="1768">
                  <c:v>891.51</c:v>
                </c:pt>
                <c:pt idx="1769">
                  <c:v>892.05</c:v>
                </c:pt>
                <c:pt idx="1770">
                  <c:v>892.52</c:v>
                </c:pt>
                <c:pt idx="1771">
                  <c:v>893.02</c:v>
                </c:pt>
                <c:pt idx="1772">
                  <c:v>893.51</c:v>
                </c:pt>
                <c:pt idx="1773">
                  <c:v>894.01</c:v>
                </c:pt>
                <c:pt idx="1774">
                  <c:v>894.55</c:v>
                </c:pt>
                <c:pt idx="1775">
                  <c:v>895.02</c:v>
                </c:pt>
                <c:pt idx="1776">
                  <c:v>895.52</c:v>
                </c:pt>
                <c:pt idx="1777">
                  <c:v>896.02</c:v>
                </c:pt>
                <c:pt idx="1778">
                  <c:v>896.52</c:v>
                </c:pt>
                <c:pt idx="1779">
                  <c:v>897.01</c:v>
                </c:pt>
                <c:pt idx="1780">
                  <c:v>897.52</c:v>
                </c:pt>
                <c:pt idx="1781">
                  <c:v>898.02</c:v>
                </c:pt>
                <c:pt idx="1782">
                  <c:v>898.52</c:v>
                </c:pt>
                <c:pt idx="1783">
                  <c:v>899.01</c:v>
                </c:pt>
                <c:pt idx="1784">
                  <c:v>899.51</c:v>
                </c:pt>
                <c:pt idx="1785">
                  <c:v>900.01</c:v>
                </c:pt>
                <c:pt idx="1786">
                  <c:v>900.51</c:v>
                </c:pt>
                <c:pt idx="1787">
                  <c:v>901.05</c:v>
                </c:pt>
                <c:pt idx="1788">
                  <c:v>901.52</c:v>
                </c:pt>
                <c:pt idx="1789">
                  <c:v>902.01</c:v>
                </c:pt>
                <c:pt idx="1790">
                  <c:v>902.55</c:v>
                </c:pt>
                <c:pt idx="1791">
                  <c:v>903.02</c:v>
                </c:pt>
                <c:pt idx="1792">
                  <c:v>903.51</c:v>
                </c:pt>
                <c:pt idx="1793">
                  <c:v>904.01</c:v>
                </c:pt>
              </c:strCache>
            </c:strRef>
          </c:xVal>
          <c:yVal>
            <c:numRef>
              <c:f>'result 1M1_doubled.csv'!$L$3:$L$1796</c:f>
              <c:numCache>
                <c:formatCode>General</c:formatCode>
                <c:ptCount val="1794"/>
                <c:pt idx="0">
                  <c:v>0</c:v>
                </c:pt>
                <c:pt idx="1">
                  <c:v>106</c:v>
                </c:pt>
                <c:pt idx="2">
                  <c:v>212</c:v>
                </c:pt>
                <c:pt idx="3">
                  <c:v>174</c:v>
                </c:pt>
                <c:pt idx="4">
                  <c:v>268</c:v>
                </c:pt>
                <c:pt idx="5">
                  <c:v>118</c:v>
                </c:pt>
                <c:pt idx="6">
                  <c:v>76</c:v>
                </c:pt>
                <c:pt idx="7">
                  <c:v>92</c:v>
                </c:pt>
                <c:pt idx="8">
                  <c:v>112</c:v>
                </c:pt>
                <c:pt idx="9">
                  <c:v>264</c:v>
                </c:pt>
                <c:pt idx="10">
                  <c:v>144</c:v>
                </c:pt>
                <c:pt idx="11">
                  <c:v>90</c:v>
                </c:pt>
                <c:pt idx="12">
                  <c:v>104</c:v>
                </c:pt>
                <c:pt idx="13">
                  <c:v>152</c:v>
                </c:pt>
                <c:pt idx="14">
                  <c:v>102</c:v>
                </c:pt>
                <c:pt idx="15">
                  <c:v>32</c:v>
                </c:pt>
                <c:pt idx="16">
                  <c:v>38</c:v>
                </c:pt>
                <c:pt idx="17">
                  <c:v>118</c:v>
                </c:pt>
                <c:pt idx="18">
                  <c:v>120</c:v>
                </c:pt>
                <c:pt idx="19">
                  <c:v>194</c:v>
                </c:pt>
                <c:pt idx="20">
                  <c:v>96</c:v>
                </c:pt>
                <c:pt idx="21">
                  <c:v>134</c:v>
                </c:pt>
                <c:pt idx="22">
                  <c:v>160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186</c:v>
                </c:pt>
                <c:pt idx="28">
                  <c:v>222</c:v>
                </c:pt>
                <c:pt idx="29">
                  <c:v>216</c:v>
                </c:pt>
                <c:pt idx="30">
                  <c:v>144</c:v>
                </c:pt>
                <c:pt idx="31">
                  <c:v>240</c:v>
                </c:pt>
                <c:pt idx="32">
                  <c:v>296</c:v>
                </c:pt>
                <c:pt idx="33">
                  <c:v>250</c:v>
                </c:pt>
                <c:pt idx="34">
                  <c:v>248</c:v>
                </c:pt>
                <c:pt idx="35">
                  <c:v>132</c:v>
                </c:pt>
                <c:pt idx="36">
                  <c:v>312</c:v>
                </c:pt>
                <c:pt idx="37">
                  <c:v>270</c:v>
                </c:pt>
                <c:pt idx="38">
                  <c:v>148</c:v>
                </c:pt>
                <c:pt idx="39">
                  <c:v>102</c:v>
                </c:pt>
                <c:pt idx="40">
                  <c:v>252</c:v>
                </c:pt>
                <c:pt idx="41">
                  <c:v>248</c:v>
                </c:pt>
                <c:pt idx="42">
                  <c:v>200</c:v>
                </c:pt>
                <c:pt idx="43">
                  <c:v>86</c:v>
                </c:pt>
                <c:pt idx="44">
                  <c:v>74</c:v>
                </c:pt>
                <c:pt idx="45">
                  <c:v>256</c:v>
                </c:pt>
                <c:pt idx="46">
                  <c:v>98</c:v>
                </c:pt>
                <c:pt idx="47">
                  <c:v>94</c:v>
                </c:pt>
                <c:pt idx="48">
                  <c:v>66</c:v>
                </c:pt>
                <c:pt idx="49">
                  <c:v>10</c:v>
                </c:pt>
                <c:pt idx="50">
                  <c:v>0</c:v>
                </c:pt>
                <c:pt idx="51">
                  <c:v>90</c:v>
                </c:pt>
                <c:pt idx="52">
                  <c:v>150</c:v>
                </c:pt>
                <c:pt idx="53">
                  <c:v>48</c:v>
                </c:pt>
                <c:pt idx="54">
                  <c:v>70</c:v>
                </c:pt>
                <c:pt idx="55">
                  <c:v>0</c:v>
                </c:pt>
                <c:pt idx="56">
                  <c:v>66</c:v>
                </c:pt>
                <c:pt idx="57">
                  <c:v>64</c:v>
                </c:pt>
                <c:pt idx="58">
                  <c:v>160</c:v>
                </c:pt>
                <c:pt idx="59">
                  <c:v>260</c:v>
                </c:pt>
                <c:pt idx="60">
                  <c:v>244</c:v>
                </c:pt>
                <c:pt idx="61">
                  <c:v>254</c:v>
                </c:pt>
                <c:pt idx="62">
                  <c:v>210</c:v>
                </c:pt>
                <c:pt idx="63">
                  <c:v>190</c:v>
                </c:pt>
                <c:pt idx="64">
                  <c:v>238</c:v>
                </c:pt>
                <c:pt idx="65">
                  <c:v>150</c:v>
                </c:pt>
                <c:pt idx="66">
                  <c:v>72</c:v>
                </c:pt>
                <c:pt idx="67">
                  <c:v>84</c:v>
                </c:pt>
                <c:pt idx="68">
                  <c:v>114</c:v>
                </c:pt>
                <c:pt idx="69">
                  <c:v>170</c:v>
                </c:pt>
                <c:pt idx="70">
                  <c:v>112</c:v>
                </c:pt>
                <c:pt idx="71">
                  <c:v>72</c:v>
                </c:pt>
                <c:pt idx="72">
                  <c:v>92</c:v>
                </c:pt>
                <c:pt idx="73">
                  <c:v>118</c:v>
                </c:pt>
                <c:pt idx="74">
                  <c:v>106</c:v>
                </c:pt>
                <c:pt idx="75">
                  <c:v>56</c:v>
                </c:pt>
                <c:pt idx="76">
                  <c:v>50</c:v>
                </c:pt>
                <c:pt idx="77">
                  <c:v>52</c:v>
                </c:pt>
                <c:pt idx="78">
                  <c:v>48</c:v>
                </c:pt>
                <c:pt idx="79">
                  <c:v>118</c:v>
                </c:pt>
                <c:pt idx="80">
                  <c:v>248</c:v>
                </c:pt>
                <c:pt idx="81">
                  <c:v>84</c:v>
                </c:pt>
                <c:pt idx="82">
                  <c:v>66</c:v>
                </c:pt>
                <c:pt idx="83">
                  <c:v>0</c:v>
                </c:pt>
                <c:pt idx="84">
                  <c:v>148</c:v>
                </c:pt>
                <c:pt idx="85">
                  <c:v>36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132</c:v>
                </c:pt>
                <c:pt idx="90">
                  <c:v>98</c:v>
                </c:pt>
                <c:pt idx="91">
                  <c:v>152</c:v>
                </c:pt>
                <c:pt idx="92">
                  <c:v>118</c:v>
                </c:pt>
                <c:pt idx="93">
                  <c:v>154</c:v>
                </c:pt>
                <c:pt idx="94">
                  <c:v>200</c:v>
                </c:pt>
                <c:pt idx="95">
                  <c:v>238</c:v>
                </c:pt>
                <c:pt idx="96">
                  <c:v>230</c:v>
                </c:pt>
                <c:pt idx="97">
                  <c:v>274</c:v>
                </c:pt>
                <c:pt idx="98">
                  <c:v>210</c:v>
                </c:pt>
                <c:pt idx="99">
                  <c:v>208</c:v>
                </c:pt>
                <c:pt idx="100">
                  <c:v>156</c:v>
                </c:pt>
                <c:pt idx="101">
                  <c:v>128</c:v>
                </c:pt>
                <c:pt idx="102">
                  <c:v>62</c:v>
                </c:pt>
                <c:pt idx="103">
                  <c:v>84</c:v>
                </c:pt>
                <c:pt idx="104">
                  <c:v>52</c:v>
                </c:pt>
                <c:pt idx="105">
                  <c:v>188</c:v>
                </c:pt>
                <c:pt idx="106">
                  <c:v>134</c:v>
                </c:pt>
                <c:pt idx="107">
                  <c:v>262</c:v>
                </c:pt>
                <c:pt idx="108">
                  <c:v>318</c:v>
                </c:pt>
                <c:pt idx="109">
                  <c:v>348</c:v>
                </c:pt>
                <c:pt idx="110">
                  <c:v>312</c:v>
                </c:pt>
                <c:pt idx="111">
                  <c:v>340</c:v>
                </c:pt>
                <c:pt idx="112">
                  <c:v>216</c:v>
                </c:pt>
                <c:pt idx="113">
                  <c:v>334</c:v>
                </c:pt>
                <c:pt idx="114">
                  <c:v>166</c:v>
                </c:pt>
                <c:pt idx="115">
                  <c:v>246</c:v>
                </c:pt>
                <c:pt idx="116">
                  <c:v>118</c:v>
                </c:pt>
                <c:pt idx="117">
                  <c:v>190</c:v>
                </c:pt>
                <c:pt idx="118">
                  <c:v>334</c:v>
                </c:pt>
                <c:pt idx="119">
                  <c:v>462</c:v>
                </c:pt>
                <c:pt idx="120">
                  <c:v>576</c:v>
                </c:pt>
                <c:pt idx="121">
                  <c:v>668</c:v>
                </c:pt>
                <c:pt idx="122">
                  <c:v>768</c:v>
                </c:pt>
                <c:pt idx="123">
                  <c:v>668</c:v>
                </c:pt>
                <c:pt idx="124">
                  <c:v>716</c:v>
                </c:pt>
                <c:pt idx="125">
                  <c:v>880</c:v>
                </c:pt>
                <c:pt idx="126">
                  <c:v>764</c:v>
                </c:pt>
                <c:pt idx="127">
                  <c:v>600</c:v>
                </c:pt>
                <c:pt idx="128">
                  <c:v>624</c:v>
                </c:pt>
                <c:pt idx="129">
                  <c:v>642</c:v>
                </c:pt>
                <c:pt idx="130">
                  <c:v>696</c:v>
                </c:pt>
                <c:pt idx="131">
                  <c:v>798</c:v>
                </c:pt>
                <c:pt idx="132">
                  <c:v>780</c:v>
                </c:pt>
                <c:pt idx="133">
                  <c:v>794</c:v>
                </c:pt>
                <c:pt idx="134">
                  <c:v>948</c:v>
                </c:pt>
                <c:pt idx="135">
                  <c:v>822</c:v>
                </c:pt>
                <c:pt idx="136">
                  <c:v>724</c:v>
                </c:pt>
                <c:pt idx="137">
                  <c:v>902</c:v>
                </c:pt>
                <c:pt idx="138">
                  <c:v>616</c:v>
                </c:pt>
                <c:pt idx="139">
                  <c:v>634</c:v>
                </c:pt>
                <c:pt idx="140">
                  <c:v>576</c:v>
                </c:pt>
                <c:pt idx="141">
                  <c:v>482</c:v>
                </c:pt>
                <c:pt idx="142">
                  <c:v>554</c:v>
                </c:pt>
                <c:pt idx="143">
                  <c:v>354</c:v>
                </c:pt>
                <c:pt idx="144">
                  <c:v>370</c:v>
                </c:pt>
                <c:pt idx="145">
                  <c:v>544</c:v>
                </c:pt>
                <c:pt idx="146">
                  <c:v>462</c:v>
                </c:pt>
                <c:pt idx="147">
                  <c:v>608</c:v>
                </c:pt>
                <c:pt idx="148">
                  <c:v>582</c:v>
                </c:pt>
                <c:pt idx="149">
                  <c:v>632</c:v>
                </c:pt>
                <c:pt idx="150">
                  <c:v>502</c:v>
                </c:pt>
                <c:pt idx="151">
                  <c:v>584</c:v>
                </c:pt>
                <c:pt idx="152">
                  <c:v>596</c:v>
                </c:pt>
                <c:pt idx="153">
                  <c:v>536</c:v>
                </c:pt>
                <c:pt idx="154">
                  <c:v>410</c:v>
                </c:pt>
                <c:pt idx="155">
                  <c:v>310</c:v>
                </c:pt>
                <c:pt idx="156">
                  <c:v>264</c:v>
                </c:pt>
                <c:pt idx="157">
                  <c:v>328</c:v>
                </c:pt>
                <c:pt idx="158">
                  <c:v>386</c:v>
                </c:pt>
                <c:pt idx="159">
                  <c:v>298</c:v>
                </c:pt>
                <c:pt idx="160">
                  <c:v>410</c:v>
                </c:pt>
                <c:pt idx="161">
                  <c:v>520</c:v>
                </c:pt>
                <c:pt idx="162">
                  <c:v>468</c:v>
                </c:pt>
                <c:pt idx="163">
                  <c:v>410</c:v>
                </c:pt>
                <c:pt idx="164">
                  <c:v>474</c:v>
                </c:pt>
                <c:pt idx="165">
                  <c:v>382</c:v>
                </c:pt>
                <c:pt idx="166">
                  <c:v>306</c:v>
                </c:pt>
                <c:pt idx="167">
                  <c:v>334</c:v>
                </c:pt>
                <c:pt idx="168">
                  <c:v>386</c:v>
                </c:pt>
                <c:pt idx="169">
                  <c:v>250</c:v>
                </c:pt>
                <c:pt idx="170">
                  <c:v>108</c:v>
                </c:pt>
                <c:pt idx="171">
                  <c:v>86</c:v>
                </c:pt>
                <c:pt idx="172">
                  <c:v>112</c:v>
                </c:pt>
                <c:pt idx="173">
                  <c:v>14</c:v>
                </c:pt>
                <c:pt idx="174">
                  <c:v>226</c:v>
                </c:pt>
                <c:pt idx="175">
                  <c:v>218</c:v>
                </c:pt>
                <c:pt idx="176">
                  <c:v>206</c:v>
                </c:pt>
                <c:pt idx="177">
                  <c:v>284</c:v>
                </c:pt>
                <c:pt idx="178">
                  <c:v>246</c:v>
                </c:pt>
                <c:pt idx="179">
                  <c:v>372</c:v>
                </c:pt>
                <c:pt idx="180">
                  <c:v>422</c:v>
                </c:pt>
                <c:pt idx="181">
                  <c:v>452</c:v>
                </c:pt>
                <c:pt idx="182">
                  <c:v>506</c:v>
                </c:pt>
                <c:pt idx="183">
                  <c:v>482</c:v>
                </c:pt>
                <c:pt idx="184">
                  <c:v>450</c:v>
                </c:pt>
                <c:pt idx="185">
                  <c:v>574</c:v>
                </c:pt>
                <c:pt idx="186">
                  <c:v>442</c:v>
                </c:pt>
                <c:pt idx="187">
                  <c:v>414</c:v>
                </c:pt>
                <c:pt idx="188">
                  <c:v>474</c:v>
                </c:pt>
                <c:pt idx="189">
                  <c:v>424</c:v>
                </c:pt>
                <c:pt idx="190">
                  <c:v>500</c:v>
                </c:pt>
                <c:pt idx="191">
                  <c:v>530</c:v>
                </c:pt>
                <c:pt idx="192">
                  <c:v>466</c:v>
                </c:pt>
                <c:pt idx="193">
                  <c:v>244</c:v>
                </c:pt>
                <c:pt idx="194">
                  <c:v>298</c:v>
                </c:pt>
                <c:pt idx="195">
                  <c:v>790</c:v>
                </c:pt>
                <c:pt idx="196">
                  <c:v>302</c:v>
                </c:pt>
                <c:pt idx="197">
                  <c:v>296</c:v>
                </c:pt>
                <c:pt idx="198">
                  <c:v>490</c:v>
                </c:pt>
                <c:pt idx="199">
                  <c:v>614</c:v>
                </c:pt>
                <c:pt idx="200">
                  <c:v>372</c:v>
                </c:pt>
                <c:pt idx="201">
                  <c:v>188</c:v>
                </c:pt>
                <c:pt idx="202">
                  <c:v>288</c:v>
                </c:pt>
                <c:pt idx="203">
                  <c:v>298</c:v>
                </c:pt>
                <c:pt idx="204">
                  <c:v>350</c:v>
                </c:pt>
                <c:pt idx="205">
                  <c:v>508</c:v>
                </c:pt>
                <c:pt idx="206">
                  <c:v>346</c:v>
                </c:pt>
                <c:pt idx="207">
                  <c:v>226</c:v>
                </c:pt>
                <c:pt idx="208">
                  <c:v>446</c:v>
                </c:pt>
                <c:pt idx="209">
                  <c:v>442</c:v>
                </c:pt>
                <c:pt idx="210">
                  <c:v>238</c:v>
                </c:pt>
                <c:pt idx="211">
                  <c:v>400</c:v>
                </c:pt>
                <c:pt idx="212">
                  <c:v>430</c:v>
                </c:pt>
                <c:pt idx="213">
                  <c:v>302</c:v>
                </c:pt>
                <c:pt idx="214">
                  <c:v>296</c:v>
                </c:pt>
                <c:pt idx="215">
                  <c:v>340</c:v>
                </c:pt>
                <c:pt idx="216">
                  <c:v>188</c:v>
                </c:pt>
                <c:pt idx="217">
                  <c:v>228</c:v>
                </c:pt>
                <c:pt idx="218">
                  <c:v>324</c:v>
                </c:pt>
                <c:pt idx="219">
                  <c:v>226</c:v>
                </c:pt>
                <c:pt idx="220">
                  <c:v>358</c:v>
                </c:pt>
                <c:pt idx="221">
                  <c:v>326</c:v>
                </c:pt>
                <c:pt idx="222">
                  <c:v>354</c:v>
                </c:pt>
                <c:pt idx="223">
                  <c:v>334</c:v>
                </c:pt>
                <c:pt idx="224">
                  <c:v>424</c:v>
                </c:pt>
                <c:pt idx="225">
                  <c:v>540</c:v>
                </c:pt>
                <c:pt idx="226">
                  <c:v>526</c:v>
                </c:pt>
                <c:pt idx="227">
                  <c:v>522</c:v>
                </c:pt>
                <c:pt idx="228">
                  <c:v>600</c:v>
                </c:pt>
                <c:pt idx="229">
                  <c:v>528</c:v>
                </c:pt>
                <c:pt idx="230">
                  <c:v>414</c:v>
                </c:pt>
                <c:pt idx="231">
                  <c:v>190</c:v>
                </c:pt>
                <c:pt idx="232">
                  <c:v>0</c:v>
                </c:pt>
                <c:pt idx="233">
                  <c:v>88</c:v>
                </c:pt>
                <c:pt idx="234">
                  <c:v>150</c:v>
                </c:pt>
                <c:pt idx="235">
                  <c:v>308</c:v>
                </c:pt>
                <c:pt idx="236">
                  <c:v>158</c:v>
                </c:pt>
                <c:pt idx="237">
                  <c:v>308</c:v>
                </c:pt>
                <c:pt idx="238">
                  <c:v>134</c:v>
                </c:pt>
                <c:pt idx="239">
                  <c:v>212</c:v>
                </c:pt>
                <c:pt idx="240">
                  <c:v>164</c:v>
                </c:pt>
                <c:pt idx="241">
                  <c:v>372</c:v>
                </c:pt>
                <c:pt idx="242">
                  <c:v>360</c:v>
                </c:pt>
                <c:pt idx="243">
                  <c:v>444</c:v>
                </c:pt>
                <c:pt idx="244">
                  <c:v>608</c:v>
                </c:pt>
                <c:pt idx="245">
                  <c:v>494</c:v>
                </c:pt>
                <c:pt idx="246">
                  <c:v>702</c:v>
                </c:pt>
                <c:pt idx="247">
                  <c:v>542</c:v>
                </c:pt>
                <c:pt idx="248">
                  <c:v>540</c:v>
                </c:pt>
                <c:pt idx="249">
                  <c:v>362</c:v>
                </c:pt>
                <c:pt idx="250">
                  <c:v>324</c:v>
                </c:pt>
                <c:pt idx="251">
                  <c:v>302</c:v>
                </c:pt>
                <c:pt idx="252">
                  <c:v>296</c:v>
                </c:pt>
                <c:pt idx="253">
                  <c:v>246</c:v>
                </c:pt>
                <c:pt idx="254">
                  <c:v>350</c:v>
                </c:pt>
                <c:pt idx="255">
                  <c:v>222</c:v>
                </c:pt>
                <c:pt idx="256">
                  <c:v>238</c:v>
                </c:pt>
                <c:pt idx="257">
                  <c:v>134</c:v>
                </c:pt>
                <c:pt idx="258">
                  <c:v>382</c:v>
                </c:pt>
                <c:pt idx="259">
                  <c:v>280</c:v>
                </c:pt>
                <c:pt idx="260">
                  <c:v>390</c:v>
                </c:pt>
                <c:pt idx="261">
                  <c:v>340</c:v>
                </c:pt>
                <c:pt idx="262">
                  <c:v>438</c:v>
                </c:pt>
                <c:pt idx="263">
                  <c:v>402</c:v>
                </c:pt>
                <c:pt idx="264">
                  <c:v>554</c:v>
                </c:pt>
                <c:pt idx="265">
                  <c:v>358</c:v>
                </c:pt>
                <c:pt idx="266">
                  <c:v>392</c:v>
                </c:pt>
                <c:pt idx="267">
                  <c:v>324</c:v>
                </c:pt>
                <c:pt idx="268">
                  <c:v>264</c:v>
                </c:pt>
                <c:pt idx="269">
                  <c:v>174</c:v>
                </c:pt>
                <c:pt idx="270">
                  <c:v>82</c:v>
                </c:pt>
                <c:pt idx="271">
                  <c:v>48</c:v>
                </c:pt>
                <c:pt idx="272">
                  <c:v>20</c:v>
                </c:pt>
                <c:pt idx="273">
                  <c:v>76</c:v>
                </c:pt>
                <c:pt idx="274">
                  <c:v>210</c:v>
                </c:pt>
                <c:pt idx="275">
                  <c:v>282</c:v>
                </c:pt>
                <c:pt idx="276">
                  <c:v>272</c:v>
                </c:pt>
                <c:pt idx="277">
                  <c:v>434</c:v>
                </c:pt>
                <c:pt idx="278">
                  <c:v>384</c:v>
                </c:pt>
                <c:pt idx="279">
                  <c:v>268</c:v>
                </c:pt>
                <c:pt idx="280">
                  <c:v>184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84</c:v>
                </c:pt>
                <c:pt idx="288">
                  <c:v>282</c:v>
                </c:pt>
                <c:pt idx="289">
                  <c:v>204</c:v>
                </c:pt>
                <c:pt idx="290">
                  <c:v>266</c:v>
                </c:pt>
                <c:pt idx="291">
                  <c:v>290</c:v>
                </c:pt>
                <c:pt idx="292">
                  <c:v>346</c:v>
                </c:pt>
                <c:pt idx="293">
                  <c:v>180</c:v>
                </c:pt>
                <c:pt idx="294">
                  <c:v>254</c:v>
                </c:pt>
                <c:pt idx="295">
                  <c:v>278</c:v>
                </c:pt>
                <c:pt idx="296">
                  <c:v>322</c:v>
                </c:pt>
                <c:pt idx="297">
                  <c:v>334</c:v>
                </c:pt>
                <c:pt idx="298">
                  <c:v>408</c:v>
                </c:pt>
                <c:pt idx="299">
                  <c:v>376</c:v>
                </c:pt>
                <c:pt idx="300">
                  <c:v>362</c:v>
                </c:pt>
                <c:pt idx="301">
                  <c:v>404</c:v>
                </c:pt>
                <c:pt idx="302">
                  <c:v>524</c:v>
                </c:pt>
                <c:pt idx="303">
                  <c:v>390</c:v>
                </c:pt>
                <c:pt idx="304">
                  <c:v>376</c:v>
                </c:pt>
                <c:pt idx="305">
                  <c:v>390</c:v>
                </c:pt>
                <c:pt idx="306">
                  <c:v>604</c:v>
                </c:pt>
                <c:pt idx="307">
                  <c:v>486</c:v>
                </c:pt>
                <c:pt idx="308">
                  <c:v>492</c:v>
                </c:pt>
                <c:pt idx="309">
                  <c:v>468</c:v>
                </c:pt>
                <c:pt idx="310">
                  <c:v>462</c:v>
                </c:pt>
                <c:pt idx="311">
                  <c:v>350</c:v>
                </c:pt>
                <c:pt idx="312">
                  <c:v>266</c:v>
                </c:pt>
                <c:pt idx="313">
                  <c:v>138</c:v>
                </c:pt>
                <c:pt idx="314">
                  <c:v>182</c:v>
                </c:pt>
                <c:pt idx="315">
                  <c:v>202</c:v>
                </c:pt>
                <c:pt idx="316">
                  <c:v>274</c:v>
                </c:pt>
                <c:pt idx="317">
                  <c:v>266</c:v>
                </c:pt>
                <c:pt idx="318">
                  <c:v>180</c:v>
                </c:pt>
                <c:pt idx="319">
                  <c:v>180</c:v>
                </c:pt>
                <c:pt idx="320">
                  <c:v>242</c:v>
                </c:pt>
                <c:pt idx="321">
                  <c:v>298</c:v>
                </c:pt>
                <c:pt idx="322">
                  <c:v>112</c:v>
                </c:pt>
                <c:pt idx="323">
                  <c:v>154</c:v>
                </c:pt>
                <c:pt idx="324">
                  <c:v>240</c:v>
                </c:pt>
                <c:pt idx="325">
                  <c:v>278</c:v>
                </c:pt>
                <c:pt idx="326">
                  <c:v>224</c:v>
                </c:pt>
                <c:pt idx="327">
                  <c:v>508</c:v>
                </c:pt>
                <c:pt idx="328">
                  <c:v>478</c:v>
                </c:pt>
                <c:pt idx="329">
                  <c:v>440</c:v>
                </c:pt>
                <c:pt idx="330">
                  <c:v>348</c:v>
                </c:pt>
                <c:pt idx="331">
                  <c:v>412</c:v>
                </c:pt>
                <c:pt idx="332">
                  <c:v>392</c:v>
                </c:pt>
                <c:pt idx="333">
                  <c:v>644</c:v>
                </c:pt>
                <c:pt idx="334">
                  <c:v>616</c:v>
                </c:pt>
                <c:pt idx="335">
                  <c:v>634</c:v>
                </c:pt>
                <c:pt idx="336">
                  <c:v>792</c:v>
                </c:pt>
                <c:pt idx="337">
                  <c:v>700</c:v>
                </c:pt>
                <c:pt idx="338">
                  <c:v>554</c:v>
                </c:pt>
                <c:pt idx="339">
                  <c:v>256</c:v>
                </c:pt>
                <c:pt idx="340">
                  <c:v>246</c:v>
                </c:pt>
                <c:pt idx="341">
                  <c:v>192</c:v>
                </c:pt>
                <c:pt idx="342">
                  <c:v>28</c:v>
                </c:pt>
                <c:pt idx="343">
                  <c:v>120</c:v>
                </c:pt>
                <c:pt idx="344">
                  <c:v>0</c:v>
                </c:pt>
                <c:pt idx="345">
                  <c:v>158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74</c:v>
                </c:pt>
                <c:pt idx="350">
                  <c:v>184</c:v>
                </c:pt>
                <c:pt idx="351">
                  <c:v>146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110</c:v>
                </c:pt>
                <c:pt idx="358">
                  <c:v>0</c:v>
                </c:pt>
                <c:pt idx="359">
                  <c:v>114</c:v>
                </c:pt>
                <c:pt idx="360">
                  <c:v>212</c:v>
                </c:pt>
                <c:pt idx="361">
                  <c:v>0</c:v>
                </c:pt>
                <c:pt idx="362">
                  <c:v>346</c:v>
                </c:pt>
                <c:pt idx="363">
                  <c:v>390</c:v>
                </c:pt>
                <c:pt idx="364">
                  <c:v>266</c:v>
                </c:pt>
                <c:pt idx="365">
                  <c:v>0</c:v>
                </c:pt>
                <c:pt idx="366">
                  <c:v>32</c:v>
                </c:pt>
                <c:pt idx="367">
                  <c:v>116</c:v>
                </c:pt>
                <c:pt idx="368">
                  <c:v>224</c:v>
                </c:pt>
                <c:pt idx="369">
                  <c:v>204</c:v>
                </c:pt>
                <c:pt idx="370">
                  <c:v>378</c:v>
                </c:pt>
                <c:pt idx="371">
                  <c:v>274</c:v>
                </c:pt>
                <c:pt idx="372">
                  <c:v>420</c:v>
                </c:pt>
                <c:pt idx="373">
                  <c:v>68</c:v>
                </c:pt>
                <c:pt idx="374">
                  <c:v>0</c:v>
                </c:pt>
                <c:pt idx="375">
                  <c:v>158</c:v>
                </c:pt>
                <c:pt idx="376">
                  <c:v>228</c:v>
                </c:pt>
                <c:pt idx="377">
                  <c:v>186</c:v>
                </c:pt>
                <c:pt idx="378">
                  <c:v>204</c:v>
                </c:pt>
                <c:pt idx="379">
                  <c:v>146</c:v>
                </c:pt>
                <c:pt idx="380">
                  <c:v>0</c:v>
                </c:pt>
                <c:pt idx="381">
                  <c:v>136</c:v>
                </c:pt>
                <c:pt idx="382">
                  <c:v>164</c:v>
                </c:pt>
                <c:pt idx="383">
                  <c:v>22</c:v>
                </c:pt>
                <c:pt idx="384">
                  <c:v>142</c:v>
                </c:pt>
                <c:pt idx="385">
                  <c:v>100</c:v>
                </c:pt>
                <c:pt idx="386">
                  <c:v>0</c:v>
                </c:pt>
                <c:pt idx="387">
                  <c:v>10</c:v>
                </c:pt>
                <c:pt idx="388">
                  <c:v>34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18</c:v>
                </c:pt>
                <c:pt idx="395">
                  <c:v>88</c:v>
                </c:pt>
                <c:pt idx="396">
                  <c:v>10</c:v>
                </c:pt>
                <c:pt idx="397">
                  <c:v>142</c:v>
                </c:pt>
                <c:pt idx="398">
                  <c:v>0</c:v>
                </c:pt>
                <c:pt idx="399">
                  <c:v>0</c:v>
                </c:pt>
                <c:pt idx="400">
                  <c:v>134</c:v>
                </c:pt>
                <c:pt idx="401">
                  <c:v>48</c:v>
                </c:pt>
                <c:pt idx="402">
                  <c:v>74</c:v>
                </c:pt>
                <c:pt idx="403">
                  <c:v>100</c:v>
                </c:pt>
                <c:pt idx="404">
                  <c:v>0</c:v>
                </c:pt>
                <c:pt idx="405">
                  <c:v>38</c:v>
                </c:pt>
                <c:pt idx="406">
                  <c:v>86</c:v>
                </c:pt>
                <c:pt idx="407">
                  <c:v>32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120</c:v>
                </c:pt>
                <c:pt idx="412">
                  <c:v>0</c:v>
                </c:pt>
                <c:pt idx="413">
                  <c:v>0</c:v>
                </c:pt>
                <c:pt idx="414">
                  <c:v>52</c:v>
                </c:pt>
                <c:pt idx="415">
                  <c:v>148</c:v>
                </c:pt>
                <c:pt idx="416">
                  <c:v>84</c:v>
                </c:pt>
                <c:pt idx="417">
                  <c:v>136</c:v>
                </c:pt>
                <c:pt idx="418">
                  <c:v>86</c:v>
                </c:pt>
                <c:pt idx="419">
                  <c:v>16</c:v>
                </c:pt>
                <c:pt idx="420">
                  <c:v>34</c:v>
                </c:pt>
                <c:pt idx="421">
                  <c:v>60</c:v>
                </c:pt>
                <c:pt idx="422">
                  <c:v>70</c:v>
                </c:pt>
                <c:pt idx="423">
                  <c:v>52</c:v>
                </c:pt>
                <c:pt idx="424">
                  <c:v>60</c:v>
                </c:pt>
                <c:pt idx="425">
                  <c:v>74</c:v>
                </c:pt>
                <c:pt idx="426">
                  <c:v>188</c:v>
                </c:pt>
                <c:pt idx="427">
                  <c:v>326</c:v>
                </c:pt>
                <c:pt idx="428">
                  <c:v>166</c:v>
                </c:pt>
                <c:pt idx="429">
                  <c:v>70</c:v>
                </c:pt>
                <c:pt idx="430">
                  <c:v>188</c:v>
                </c:pt>
                <c:pt idx="431">
                  <c:v>34</c:v>
                </c:pt>
                <c:pt idx="432">
                  <c:v>14</c:v>
                </c:pt>
                <c:pt idx="433">
                  <c:v>96</c:v>
                </c:pt>
                <c:pt idx="434">
                  <c:v>86</c:v>
                </c:pt>
                <c:pt idx="435">
                  <c:v>120</c:v>
                </c:pt>
                <c:pt idx="436">
                  <c:v>22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40</c:v>
                </c:pt>
                <c:pt idx="442">
                  <c:v>0</c:v>
                </c:pt>
                <c:pt idx="443">
                  <c:v>86</c:v>
                </c:pt>
                <c:pt idx="444">
                  <c:v>82</c:v>
                </c:pt>
                <c:pt idx="445">
                  <c:v>112</c:v>
                </c:pt>
                <c:pt idx="446">
                  <c:v>122</c:v>
                </c:pt>
                <c:pt idx="447">
                  <c:v>96</c:v>
                </c:pt>
                <c:pt idx="448">
                  <c:v>196</c:v>
                </c:pt>
                <c:pt idx="449">
                  <c:v>140</c:v>
                </c:pt>
                <c:pt idx="450">
                  <c:v>188</c:v>
                </c:pt>
                <c:pt idx="451">
                  <c:v>156</c:v>
                </c:pt>
                <c:pt idx="452">
                  <c:v>154</c:v>
                </c:pt>
                <c:pt idx="453">
                  <c:v>230</c:v>
                </c:pt>
                <c:pt idx="454">
                  <c:v>166</c:v>
                </c:pt>
                <c:pt idx="455">
                  <c:v>188</c:v>
                </c:pt>
                <c:pt idx="456">
                  <c:v>242</c:v>
                </c:pt>
                <c:pt idx="457">
                  <c:v>116</c:v>
                </c:pt>
                <c:pt idx="458">
                  <c:v>92</c:v>
                </c:pt>
                <c:pt idx="459">
                  <c:v>130</c:v>
                </c:pt>
                <c:pt idx="460">
                  <c:v>80</c:v>
                </c:pt>
                <c:pt idx="461">
                  <c:v>74</c:v>
                </c:pt>
                <c:pt idx="462">
                  <c:v>120</c:v>
                </c:pt>
                <c:pt idx="463">
                  <c:v>48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44</c:v>
                </c:pt>
                <c:pt idx="468">
                  <c:v>50</c:v>
                </c:pt>
                <c:pt idx="469">
                  <c:v>38</c:v>
                </c:pt>
                <c:pt idx="470">
                  <c:v>16</c:v>
                </c:pt>
                <c:pt idx="471">
                  <c:v>0</c:v>
                </c:pt>
                <c:pt idx="472">
                  <c:v>76</c:v>
                </c:pt>
                <c:pt idx="473">
                  <c:v>0</c:v>
                </c:pt>
                <c:pt idx="474">
                  <c:v>0</c:v>
                </c:pt>
                <c:pt idx="475">
                  <c:v>22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34</c:v>
                </c:pt>
                <c:pt idx="483">
                  <c:v>62</c:v>
                </c:pt>
                <c:pt idx="484">
                  <c:v>78</c:v>
                </c:pt>
                <c:pt idx="485">
                  <c:v>72</c:v>
                </c:pt>
                <c:pt idx="486">
                  <c:v>112</c:v>
                </c:pt>
                <c:pt idx="487">
                  <c:v>182</c:v>
                </c:pt>
                <c:pt idx="488">
                  <c:v>10</c:v>
                </c:pt>
                <c:pt idx="489">
                  <c:v>140</c:v>
                </c:pt>
                <c:pt idx="490">
                  <c:v>0</c:v>
                </c:pt>
                <c:pt idx="491">
                  <c:v>38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54</c:v>
                </c:pt>
                <c:pt idx="512">
                  <c:v>0</c:v>
                </c:pt>
                <c:pt idx="513">
                  <c:v>70</c:v>
                </c:pt>
                <c:pt idx="514">
                  <c:v>138</c:v>
                </c:pt>
                <c:pt idx="515">
                  <c:v>108</c:v>
                </c:pt>
                <c:pt idx="516">
                  <c:v>62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170</c:v>
                </c:pt>
                <c:pt idx="523">
                  <c:v>24</c:v>
                </c:pt>
                <c:pt idx="524">
                  <c:v>0</c:v>
                </c:pt>
                <c:pt idx="525">
                  <c:v>160</c:v>
                </c:pt>
                <c:pt idx="526">
                  <c:v>62</c:v>
                </c:pt>
                <c:pt idx="527">
                  <c:v>106</c:v>
                </c:pt>
                <c:pt idx="528">
                  <c:v>126</c:v>
                </c:pt>
                <c:pt idx="529">
                  <c:v>78</c:v>
                </c:pt>
                <c:pt idx="530">
                  <c:v>0</c:v>
                </c:pt>
                <c:pt idx="531">
                  <c:v>26</c:v>
                </c:pt>
                <c:pt idx="532">
                  <c:v>132</c:v>
                </c:pt>
                <c:pt idx="533">
                  <c:v>110</c:v>
                </c:pt>
                <c:pt idx="534">
                  <c:v>166</c:v>
                </c:pt>
                <c:pt idx="535">
                  <c:v>0</c:v>
                </c:pt>
                <c:pt idx="536">
                  <c:v>132</c:v>
                </c:pt>
                <c:pt idx="537">
                  <c:v>42</c:v>
                </c:pt>
                <c:pt idx="538">
                  <c:v>150</c:v>
                </c:pt>
                <c:pt idx="539">
                  <c:v>124</c:v>
                </c:pt>
                <c:pt idx="540">
                  <c:v>74</c:v>
                </c:pt>
                <c:pt idx="541">
                  <c:v>146</c:v>
                </c:pt>
                <c:pt idx="542">
                  <c:v>136</c:v>
                </c:pt>
                <c:pt idx="543">
                  <c:v>52</c:v>
                </c:pt>
                <c:pt idx="544">
                  <c:v>0</c:v>
                </c:pt>
                <c:pt idx="545">
                  <c:v>14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58</c:v>
                </c:pt>
                <c:pt idx="555">
                  <c:v>122</c:v>
                </c:pt>
                <c:pt idx="556">
                  <c:v>246</c:v>
                </c:pt>
                <c:pt idx="557">
                  <c:v>148</c:v>
                </c:pt>
                <c:pt idx="558">
                  <c:v>0</c:v>
                </c:pt>
                <c:pt idx="559">
                  <c:v>182</c:v>
                </c:pt>
                <c:pt idx="560">
                  <c:v>0</c:v>
                </c:pt>
                <c:pt idx="561">
                  <c:v>28</c:v>
                </c:pt>
                <c:pt idx="562">
                  <c:v>32</c:v>
                </c:pt>
                <c:pt idx="563">
                  <c:v>86</c:v>
                </c:pt>
                <c:pt idx="564">
                  <c:v>18</c:v>
                </c:pt>
                <c:pt idx="565">
                  <c:v>46</c:v>
                </c:pt>
                <c:pt idx="566">
                  <c:v>8</c:v>
                </c:pt>
                <c:pt idx="567">
                  <c:v>46</c:v>
                </c:pt>
                <c:pt idx="568">
                  <c:v>0</c:v>
                </c:pt>
                <c:pt idx="569">
                  <c:v>92</c:v>
                </c:pt>
                <c:pt idx="570">
                  <c:v>82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72</c:v>
                </c:pt>
                <c:pt idx="584">
                  <c:v>74</c:v>
                </c:pt>
                <c:pt idx="585">
                  <c:v>136</c:v>
                </c:pt>
                <c:pt idx="586">
                  <c:v>116</c:v>
                </c:pt>
                <c:pt idx="587">
                  <c:v>0</c:v>
                </c:pt>
                <c:pt idx="588">
                  <c:v>0</c:v>
                </c:pt>
                <c:pt idx="589">
                  <c:v>76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40</c:v>
                </c:pt>
                <c:pt idx="602">
                  <c:v>0</c:v>
                </c:pt>
                <c:pt idx="603">
                  <c:v>120</c:v>
                </c:pt>
                <c:pt idx="604">
                  <c:v>46</c:v>
                </c:pt>
                <c:pt idx="605">
                  <c:v>70</c:v>
                </c:pt>
                <c:pt idx="606">
                  <c:v>136</c:v>
                </c:pt>
                <c:pt idx="607">
                  <c:v>70</c:v>
                </c:pt>
                <c:pt idx="608">
                  <c:v>34</c:v>
                </c:pt>
                <c:pt idx="609">
                  <c:v>210</c:v>
                </c:pt>
                <c:pt idx="610">
                  <c:v>254</c:v>
                </c:pt>
                <c:pt idx="611">
                  <c:v>238</c:v>
                </c:pt>
                <c:pt idx="612">
                  <c:v>244</c:v>
                </c:pt>
                <c:pt idx="613">
                  <c:v>154</c:v>
                </c:pt>
                <c:pt idx="614">
                  <c:v>180</c:v>
                </c:pt>
                <c:pt idx="615">
                  <c:v>72</c:v>
                </c:pt>
                <c:pt idx="616">
                  <c:v>0</c:v>
                </c:pt>
                <c:pt idx="617">
                  <c:v>150</c:v>
                </c:pt>
                <c:pt idx="618">
                  <c:v>236</c:v>
                </c:pt>
                <c:pt idx="619">
                  <c:v>258</c:v>
                </c:pt>
                <c:pt idx="620">
                  <c:v>404</c:v>
                </c:pt>
                <c:pt idx="621">
                  <c:v>416</c:v>
                </c:pt>
                <c:pt idx="622">
                  <c:v>316</c:v>
                </c:pt>
                <c:pt idx="623">
                  <c:v>370</c:v>
                </c:pt>
                <c:pt idx="624">
                  <c:v>302</c:v>
                </c:pt>
                <c:pt idx="625">
                  <c:v>532</c:v>
                </c:pt>
                <c:pt idx="626">
                  <c:v>602</c:v>
                </c:pt>
                <c:pt idx="627">
                  <c:v>586</c:v>
                </c:pt>
                <c:pt idx="628">
                  <c:v>592</c:v>
                </c:pt>
                <c:pt idx="629">
                  <c:v>610</c:v>
                </c:pt>
                <c:pt idx="630">
                  <c:v>516</c:v>
                </c:pt>
                <c:pt idx="631">
                  <c:v>428</c:v>
                </c:pt>
                <c:pt idx="632">
                  <c:v>316</c:v>
                </c:pt>
                <c:pt idx="633">
                  <c:v>318</c:v>
                </c:pt>
                <c:pt idx="634">
                  <c:v>116</c:v>
                </c:pt>
                <c:pt idx="635">
                  <c:v>0</c:v>
                </c:pt>
                <c:pt idx="636">
                  <c:v>0</c:v>
                </c:pt>
                <c:pt idx="637">
                  <c:v>44</c:v>
                </c:pt>
                <c:pt idx="638">
                  <c:v>188</c:v>
                </c:pt>
                <c:pt idx="639">
                  <c:v>178</c:v>
                </c:pt>
                <c:pt idx="640">
                  <c:v>26</c:v>
                </c:pt>
                <c:pt idx="641">
                  <c:v>0</c:v>
                </c:pt>
                <c:pt idx="642">
                  <c:v>48</c:v>
                </c:pt>
                <c:pt idx="643">
                  <c:v>0</c:v>
                </c:pt>
                <c:pt idx="644">
                  <c:v>54</c:v>
                </c:pt>
                <c:pt idx="645">
                  <c:v>132</c:v>
                </c:pt>
                <c:pt idx="646">
                  <c:v>150</c:v>
                </c:pt>
                <c:pt idx="647">
                  <c:v>72</c:v>
                </c:pt>
                <c:pt idx="648">
                  <c:v>132</c:v>
                </c:pt>
                <c:pt idx="649">
                  <c:v>0</c:v>
                </c:pt>
                <c:pt idx="650">
                  <c:v>154</c:v>
                </c:pt>
                <c:pt idx="651">
                  <c:v>0</c:v>
                </c:pt>
                <c:pt idx="652">
                  <c:v>174</c:v>
                </c:pt>
                <c:pt idx="653">
                  <c:v>326</c:v>
                </c:pt>
                <c:pt idx="654">
                  <c:v>386</c:v>
                </c:pt>
                <c:pt idx="655">
                  <c:v>262</c:v>
                </c:pt>
                <c:pt idx="656">
                  <c:v>240</c:v>
                </c:pt>
                <c:pt idx="657">
                  <c:v>134</c:v>
                </c:pt>
                <c:pt idx="658">
                  <c:v>204</c:v>
                </c:pt>
                <c:pt idx="659">
                  <c:v>174</c:v>
                </c:pt>
                <c:pt idx="660">
                  <c:v>256</c:v>
                </c:pt>
                <c:pt idx="661">
                  <c:v>186</c:v>
                </c:pt>
                <c:pt idx="662">
                  <c:v>164</c:v>
                </c:pt>
                <c:pt idx="663">
                  <c:v>148</c:v>
                </c:pt>
                <c:pt idx="664">
                  <c:v>28</c:v>
                </c:pt>
                <c:pt idx="665">
                  <c:v>178</c:v>
                </c:pt>
                <c:pt idx="666">
                  <c:v>0</c:v>
                </c:pt>
                <c:pt idx="667">
                  <c:v>18</c:v>
                </c:pt>
                <c:pt idx="668">
                  <c:v>0</c:v>
                </c:pt>
                <c:pt idx="669">
                  <c:v>0</c:v>
                </c:pt>
                <c:pt idx="670">
                  <c:v>126</c:v>
                </c:pt>
                <c:pt idx="671">
                  <c:v>174</c:v>
                </c:pt>
                <c:pt idx="672">
                  <c:v>292</c:v>
                </c:pt>
                <c:pt idx="673">
                  <c:v>238</c:v>
                </c:pt>
                <c:pt idx="674">
                  <c:v>136</c:v>
                </c:pt>
                <c:pt idx="675">
                  <c:v>216</c:v>
                </c:pt>
                <c:pt idx="676">
                  <c:v>206</c:v>
                </c:pt>
                <c:pt idx="677">
                  <c:v>376</c:v>
                </c:pt>
                <c:pt idx="678">
                  <c:v>360</c:v>
                </c:pt>
                <c:pt idx="679">
                  <c:v>296</c:v>
                </c:pt>
                <c:pt idx="680">
                  <c:v>220</c:v>
                </c:pt>
                <c:pt idx="681">
                  <c:v>224</c:v>
                </c:pt>
                <c:pt idx="682">
                  <c:v>126</c:v>
                </c:pt>
                <c:pt idx="683">
                  <c:v>98</c:v>
                </c:pt>
                <c:pt idx="684">
                  <c:v>86</c:v>
                </c:pt>
                <c:pt idx="685">
                  <c:v>188</c:v>
                </c:pt>
                <c:pt idx="686">
                  <c:v>274</c:v>
                </c:pt>
                <c:pt idx="687">
                  <c:v>288</c:v>
                </c:pt>
                <c:pt idx="688">
                  <c:v>382</c:v>
                </c:pt>
                <c:pt idx="689">
                  <c:v>234</c:v>
                </c:pt>
                <c:pt idx="690">
                  <c:v>324</c:v>
                </c:pt>
                <c:pt idx="691">
                  <c:v>344</c:v>
                </c:pt>
                <c:pt idx="692">
                  <c:v>348</c:v>
                </c:pt>
                <c:pt idx="693">
                  <c:v>268</c:v>
                </c:pt>
                <c:pt idx="694">
                  <c:v>322</c:v>
                </c:pt>
                <c:pt idx="695">
                  <c:v>450</c:v>
                </c:pt>
                <c:pt idx="696">
                  <c:v>348</c:v>
                </c:pt>
                <c:pt idx="697">
                  <c:v>384</c:v>
                </c:pt>
                <c:pt idx="698">
                  <c:v>420</c:v>
                </c:pt>
                <c:pt idx="699">
                  <c:v>132</c:v>
                </c:pt>
                <c:pt idx="700">
                  <c:v>192</c:v>
                </c:pt>
                <c:pt idx="701">
                  <c:v>426</c:v>
                </c:pt>
                <c:pt idx="702">
                  <c:v>334</c:v>
                </c:pt>
                <c:pt idx="703">
                  <c:v>360</c:v>
                </c:pt>
                <c:pt idx="704">
                  <c:v>294</c:v>
                </c:pt>
                <c:pt idx="705">
                  <c:v>226</c:v>
                </c:pt>
                <c:pt idx="706">
                  <c:v>210</c:v>
                </c:pt>
                <c:pt idx="707">
                  <c:v>242</c:v>
                </c:pt>
                <c:pt idx="708">
                  <c:v>122</c:v>
                </c:pt>
                <c:pt idx="709">
                  <c:v>68</c:v>
                </c:pt>
                <c:pt idx="710">
                  <c:v>0</c:v>
                </c:pt>
                <c:pt idx="711">
                  <c:v>84</c:v>
                </c:pt>
                <c:pt idx="712">
                  <c:v>114</c:v>
                </c:pt>
                <c:pt idx="713">
                  <c:v>90</c:v>
                </c:pt>
                <c:pt idx="714">
                  <c:v>12</c:v>
                </c:pt>
                <c:pt idx="715">
                  <c:v>154</c:v>
                </c:pt>
                <c:pt idx="716">
                  <c:v>110</c:v>
                </c:pt>
                <c:pt idx="717">
                  <c:v>76</c:v>
                </c:pt>
                <c:pt idx="718">
                  <c:v>0</c:v>
                </c:pt>
                <c:pt idx="719">
                  <c:v>314</c:v>
                </c:pt>
                <c:pt idx="720">
                  <c:v>204</c:v>
                </c:pt>
                <c:pt idx="721">
                  <c:v>238</c:v>
                </c:pt>
                <c:pt idx="722">
                  <c:v>258</c:v>
                </c:pt>
                <c:pt idx="723">
                  <c:v>196</c:v>
                </c:pt>
                <c:pt idx="724">
                  <c:v>250</c:v>
                </c:pt>
                <c:pt idx="725">
                  <c:v>156</c:v>
                </c:pt>
                <c:pt idx="726">
                  <c:v>92</c:v>
                </c:pt>
                <c:pt idx="727">
                  <c:v>144</c:v>
                </c:pt>
                <c:pt idx="728">
                  <c:v>120</c:v>
                </c:pt>
                <c:pt idx="729">
                  <c:v>170</c:v>
                </c:pt>
                <c:pt idx="730">
                  <c:v>94</c:v>
                </c:pt>
                <c:pt idx="731">
                  <c:v>100</c:v>
                </c:pt>
                <c:pt idx="732">
                  <c:v>126</c:v>
                </c:pt>
                <c:pt idx="733">
                  <c:v>170</c:v>
                </c:pt>
                <c:pt idx="734">
                  <c:v>146</c:v>
                </c:pt>
                <c:pt idx="735">
                  <c:v>186</c:v>
                </c:pt>
                <c:pt idx="736">
                  <c:v>170</c:v>
                </c:pt>
                <c:pt idx="737">
                  <c:v>150</c:v>
                </c:pt>
                <c:pt idx="738">
                  <c:v>388</c:v>
                </c:pt>
                <c:pt idx="739">
                  <c:v>324</c:v>
                </c:pt>
                <c:pt idx="740">
                  <c:v>294</c:v>
                </c:pt>
                <c:pt idx="741">
                  <c:v>306</c:v>
                </c:pt>
                <c:pt idx="742">
                  <c:v>282</c:v>
                </c:pt>
                <c:pt idx="743">
                  <c:v>314</c:v>
                </c:pt>
                <c:pt idx="744">
                  <c:v>316</c:v>
                </c:pt>
                <c:pt idx="745">
                  <c:v>296</c:v>
                </c:pt>
                <c:pt idx="746">
                  <c:v>256</c:v>
                </c:pt>
                <c:pt idx="747">
                  <c:v>278</c:v>
                </c:pt>
                <c:pt idx="748">
                  <c:v>208</c:v>
                </c:pt>
                <c:pt idx="749">
                  <c:v>224</c:v>
                </c:pt>
                <c:pt idx="750">
                  <c:v>340</c:v>
                </c:pt>
                <c:pt idx="751">
                  <c:v>212</c:v>
                </c:pt>
                <c:pt idx="752">
                  <c:v>110</c:v>
                </c:pt>
                <c:pt idx="753">
                  <c:v>372</c:v>
                </c:pt>
                <c:pt idx="754">
                  <c:v>216</c:v>
                </c:pt>
                <c:pt idx="755">
                  <c:v>258</c:v>
                </c:pt>
                <c:pt idx="756">
                  <c:v>90</c:v>
                </c:pt>
                <c:pt idx="757">
                  <c:v>0</c:v>
                </c:pt>
                <c:pt idx="758">
                  <c:v>0</c:v>
                </c:pt>
                <c:pt idx="759">
                  <c:v>76</c:v>
                </c:pt>
                <c:pt idx="760">
                  <c:v>100</c:v>
                </c:pt>
                <c:pt idx="761">
                  <c:v>114</c:v>
                </c:pt>
                <c:pt idx="762">
                  <c:v>208</c:v>
                </c:pt>
                <c:pt idx="763">
                  <c:v>236</c:v>
                </c:pt>
                <c:pt idx="764">
                  <c:v>152</c:v>
                </c:pt>
                <c:pt idx="765">
                  <c:v>176</c:v>
                </c:pt>
                <c:pt idx="766">
                  <c:v>308</c:v>
                </c:pt>
                <c:pt idx="767">
                  <c:v>278</c:v>
                </c:pt>
                <c:pt idx="768">
                  <c:v>122</c:v>
                </c:pt>
                <c:pt idx="769">
                  <c:v>102</c:v>
                </c:pt>
                <c:pt idx="770">
                  <c:v>120</c:v>
                </c:pt>
                <c:pt idx="771">
                  <c:v>210</c:v>
                </c:pt>
                <c:pt idx="772">
                  <c:v>138</c:v>
                </c:pt>
                <c:pt idx="773">
                  <c:v>36</c:v>
                </c:pt>
                <c:pt idx="774">
                  <c:v>86</c:v>
                </c:pt>
                <c:pt idx="775">
                  <c:v>168</c:v>
                </c:pt>
                <c:pt idx="776">
                  <c:v>132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28</c:v>
                </c:pt>
                <c:pt idx="781">
                  <c:v>90</c:v>
                </c:pt>
                <c:pt idx="782">
                  <c:v>0</c:v>
                </c:pt>
                <c:pt idx="783">
                  <c:v>0</c:v>
                </c:pt>
                <c:pt idx="784">
                  <c:v>140</c:v>
                </c:pt>
                <c:pt idx="785">
                  <c:v>216</c:v>
                </c:pt>
                <c:pt idx="786">
                  <c:v>408</c:v>
                </c:pt>
                <c:pt idx="787">
                  <c:v>368</c:v>
                </c:pt>
                <c:pt idx="788">
                  <c:v>350</c:v>
                </c:pt>
                <c:pt idx="789">
                  <c:v>230</c:v>
                </c:pt>
                <c:pt idx="790">
                  <c:v>150</c:v>
                </c:pt>
                <c:pt idx="791">
                  <c:v>210</c:v>
                </c:pt>
                <c:pt idx="792">
                  <c:v>0</c:v>
                </c:pt>
                <c:pt idx="793">
                  <c:v>30</c:v>
                </c:pt>
                <c:pt idx="794">
                  <c:v>88</c:v>
                </c:pt>
                <c:pt idx="795">
                  <c:v>146</c:v>
                </c:pt>
                <c:pt idx="796">
                  <c:v>150</c:v>
                </c:pt>
                <c:pt idx="797">
                  <c:v>234</c:v>
                </c:pt>
                <c:pt idx="798">
                  <c:v>362</c:v>
                </c:pt>
                <c:pt idx="799">
                  <c:v>318</c:v>
                </c:pt>
                <c:pt idx="800">
                  <c:v>282</c:v>
                </c:pt>
                <c:pt idx="801">
                  <c:v>264</c:v>
                </c:pt>
                <c:pt idx="802">
                  <c:v>238</c:v>
                </c:pt>
                <c:pt idx="803">
                  <c:v>126</c:v>
                </c:pt>
                <c:pt idx="804">
                  <c:v>160</c:v>
                </c:pt>
                <c:pt idx="805">
                  <c:v>180</c:v>
                </c:pt>
                <c:pt idx="806">
                  <c:v>336</c:v>
                </c:pt>
                <c:pt idx="807">
                  <c:v>354</c:v>
                </c:pt>
                <c:pt idx="808">
                  <c:v>330</c:v>
                </c:pt>
                <c:pt idx="809">
                  <c:v>284</c:v>
                </c:pt>
                <c:pt idx="810">
                  <c:v>348</c:v>
                </c:pt>
                <c:pt idx="811">
                  <c:v>470</c:v>
                </c:pt>
                <c:pt idx="812">
                  <c:v>366</c:v>
                </c:pt>
                <c:pt idx="813">
                  <c:v>470</c:v>
                </c:pt>
                <c:pt idx="814">
                  <c:v>426</c:v>
                </c:pt>
                <c:pt idx="815">
                  <c:v>464</c:v>
                </c:pt>
                <c:pt idx="816">
                  <c:v>418</c:v>
                </c:pt>
                <c:pt idx="817">
                  <c:v>530</c:v>
                </c:pt>
                <c:pt idx="818">
                  <c:v>408</c:v>
                </c:pt>
                <c:pt idx="819">
                  <c:v>384</c:v>
                </c:pt>
                <c:pt idx="820">
                  <c:v>214</c:v>
                </c:pt>
                <c:pt idx="821">
                  <c:v>312</c:v>
                </c:pt>
                <c:pt idx="822">
                  <c:v>242</c:v>
                </c:pt>
                <c:pt idx="823">
                  <c:v>250</c:v>
                </c:pt>
                <c:pt idx="824">
                  <c:v>232</c:v>
                </c:pt>
                <c:pt idx="825">
                  <c:v>232</c:v>
                </c:pt>
                <c:pt idx="826">
                  <c:v>228</c:v>
                </c:pt>
                <c:pt idx="827">
                  <c:v>276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66</c:v>
                </c:pt>
                <c:pt idx="833">
                  <c:v>154</c:v>
                </c:pt>
                <c:pt idx="834">
                  <c:v>176</c:v>
                </c:pt>
                <c:pt idx="835">
                  <c:v>210</c:v>
                </c:pt>
                <c:pt idx="836">
                  <c:v>152</c:v>
                </c:pt>
                <c:pt idx="837">
                  <c:v>186</c:v>
                </c:pt>
                <c:pt idx="838">
                  <c:v>242</c:v>
                </c:pt>
                <c:pt idx="839">
                  <c:v>178</c:v>
                </c:pt>
                <c:pt idx="840">
                  <c:v>202</c:v>
                </c:pt>
                <c:pt idx="841">
                  <c:v>12</c:v>
                </c:pt>
                <c:pt idx="842">
                  <c:v>0</c:v>
                </c:pt>
                <c:pt idx="843">
                  <c:v>0</c:v>
                </c:pt>
                <c:pt idx="844">
                  <c:v>132</c:v>
                </c:pt>
                <c:pt idx="845">
                  <c:v>84</c:v>
                </c:pt>
                <c:pt idx="846">
                  <c:v>118</c:v>
                </c:pt>
                <c:pt idx="847">
                  <c:v>154</c:v>
                </c:pt>
                <c:pt idx="848">
                  <c:v>58</c:v>
                </c:pt>
                <c:pt idx="849">
                  <c:v>228</c:v>
                </c:pt>
                <c:pt idx="850">
                  <c:v>0</c:v>
                </c:pt>
                <c:pt idx="851">
                  <c:v>34</c:v>
                </c:pt>
                <c:pt idx="852">
                  <c:v>0</c:v>
                </c:pt>
                <c:pt idx="853">
                  <c:v>76</c:v>
                </c:pt>
                <c:pt idx="854">
                  <c:v>100</c:v>
                </c:pt>
                <c:pt idx="855">
                  <c:v>210</c:v>
                </c:pt>
                <c:pt idx="856">
                  <c:v>230</c:v>
                </c:pt>
                <c:pt idx="857">
                  <c:v>324</c:v>
                </c:pt>
                <c:pt idx="858">
                  <c:v>274</c:v>
                </c:pt>
                <c:pt idx="859">
                  <c:v>312</c:v>
                </c:pt>
                <c:pt idx="860">
                  <c:v>222</c:v>
                </c:pt>
                <c:pt idx="861">
                  <c:v>160</c:v>
                </c:pt>
                <c:pt idx="862">
                  <c:v>218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106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148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72</c:v>
                </c:pt>
                <c:pt idx="901">
                  <c:v>0</c:v>
                </c:pt>
                <c:pt idx="902">
                  <c:v>0</c:v>
                </c:pt>
                <c:pt idx="903">
                  <c:v>10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42</c:v>
                </c:pt>
                <c:pt idx="911">
                  <c:v>22</c:v>
                </c:pt>
                <c:pt idx="912">
                  <c:v>0</c:v>
                </c:pt>
                <c:pt idx="913">
                  <c:v>194</c:v>
                </c:pt>
                <c:pt idx="914">
                  <c:v>0</c:v>
                </c:pt>
                <c:pt idx="915">
                  <c:v>60</c:v>
                </c:pt>
                <c:pt idx="916">
                  <c:v>114</c:v>
                </c:pt>
                <c:pt idx="917">
                  <c:v>148</c:v>
                </c:pt>
                <c:pt idx="918">
                  <c:v>170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12</c:v>
                </c:pt>
                <c:pt idx="930">
                  <c:v>266</c:v>
                </c:pt>
                <c:pt idx="931">
                  <c:v>158</c:v>
                </c:pt>
                <c:pt idx="932">
                  <c:v>206</c:v>
                </c:pt>
                <c:pt idx="933">
                  <c:v>16</c:v>
                </c:pt>
                <c:pt idx="934">
                  <c:v>94</c:v>
                </c:pt>
                <c:pt idx="935">
                  <c:v>104</c:v>
                </c:pt>
                <c:pt idx="936">
                  <c:v>26</c:v>
                </c:pt>
                <c:pt idx="937">
                  <c:v>146</c:v>
                </c:pt>
                <c:pt idx="938">
                  <c:v>76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52</c:v>
                </c:pt>
                <c:pt idx="944">
                  <c:v>40</c:v>
                </c:pt>
                <c:pt idx="945">
                  <c:v>34</c:v>
                </c:pt>
                <c:pt idx="946">
                  <c:v>106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70</c:v>
                </c:pt>
                <c:pt idx="953">
                  <c:v>118</c:v>
                </c:pt>
                <c:pt idx="954">
                  <c:v>0</c:v>
                </c:pt>
                <c:pt idx="955">
                  <c:v>78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34</c:v>
                </c:pt>
                <c:pt idx="960">
                  <c:v>128</c:v>
                </c:pt>
                <c:pt idx="961">
                  <c:v>26</c:v>
                </c:pt>
                <c:pt idx="962">
                  <c:v>174</c:v>
                </c:pt>
                <c:pt idx="963">
                  <c:v>284</c:v>
                </c:pt>
                <c:pt idx="964">
                  <c:v>268</c:v>
                </c:pt>
                <c:pt idx="965">
                  <c:v>234</c:v>
                </c:pt>
                <c:pt idx="966">
                  <c:v>196</c:v>
                </c:pt>
                <c:pt idx="967">
                  <c:v>352</c:v>
                </c:pt>
                <c:pt idx="968">
                  <c:v>234</c:v>
                </c:pt>
                <c:pt idx="969">
                  <c:v>322</c:v>
                </c:pt>
                <c:pt idx="970">
                  <c:v>366</c:v>
                </c:pt>
                <c:pt idx="971">
                  <c:v>240</c:v>
                </c:pt>
                <c:pt idx="972">
                  <c:v>138</c:v>
                </c:pt>
                <c:pt idx="973">
                  <c:v>164</c:v>
                </c:pt>
                <c:pt idx="974">
                  <c:v>0</c:v>
                </c:pt>
                <c:pt idx="975">
                  <c:v>88</c:v>
                </c:pt>
                <c:pt idx="976">
                  <c:v>42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84</c:v>
                </c:pt>
                <c:pt idx="983">
                  <c:v>62</c:v>
                </c:pt>
                <c:pt idx="984">
                  <c:v>0</c:v>
                </c:pt>
                <c:pt idx="985">
                  <c:v>70</c:v>
                </c:pt>
                <c:pt idx="986">
                  <c:v>116</c:v>
                </c:pt>
                <c:pt idx="987">
                  <c:v>148</c:v>
                </c:pt>
                <c:pt idx="988">
                  <c:v>152</c:v>
                </c:pt>
                <c:pt idx="989">
                  <c:v>290</c:v>
                </c:pt>
                <c:pt idx="990">
                  <c:v>304</c:v>
                </c:pt>
                <c:pt idx="991">
                  <c:v>134</c:v>
                </c:pt>
                <c:pt idx="992">
                  <c:v>212</c:v>
                </c:pt>
                <c:pt idx="993">
                  <c:v>242</c:v>
                </c:pt>
                <c:pt idx="994">
                  <c:v>196</c:v>
                </c:pt>
                <c:pt idx="995">
                  <c:v>362</c:v>
                </c:pt>
                <c:pt idx="996">
                  <c:v>230</c:v>
                </c:pt>
                <c:pt idx="997">
                  <c:v>218</c:v>
                </c:pt>
                <c:pt idx="998">
                  <c:v>300</c:v>
                </c:pt>
                <c:pt idx="999">
                  <c:v>148</c:v>
                </c:pt>
                <c:pt idx="1000">
                  <c:v>80</c:v>
                </c:pt>
                <c:pt idx="1001">
                  <c:v>0</c:v>
                </c:pt>
                <c:pt idx="1002">
                  <c:v>30</c:v>
                </c:pt>
                <c:pt idx="1003">
                  <c:v>180</c:v>
                </c:pt>
                <c:pt idx="1004">
                  <c:v>200</c:v>
                </c:pt>
                <c:pt idx="1005">
                  <c:v>218</c:v>
                </c:pt>
                <c:pt idx="1006">
                  <c:v>238</c:v>
                </c:pt>
                <c:pt idx="1007">
                  <c:v>88</c:v>
                </c:pt>
                <c:pt idx="1008">
                  <c:v>54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114</c:v>
                </c:pt>
                <c:pt idx="1013">
                  <c:v>0</c:v>
                </c:pt>
                <c:pt idx="1014">
                  <c:v>0</c:v>
                </c:pt>
                <c:pt idx="1015">
                  <c:v>18</c:v>
                </c:pt>
                <c:pt idx="1016">
                  <c:v>0</c:v>
                </c:pt>
                <c:pt idx="1017">
                  <c:v>62</c:v>
                </c:pt>
                <c:pt idx="1018">
                  <c:v>0</c:v>
                </c:pt>
                <c:pt idx="1019">
                  <c:v>44</c:v>
                </c:pt>
                <c:pt idx="1020">
                  <c:v>156</c:v>
                </c:pt>
                <c:pt idx="1021">
                  <c:v>0</c:v>
                </c:pt>
                <c:pt idx="1022">
                  <c:v>64</c:v>
                </c:pt>
                <c:pt idx="1023">
                  <c:v>42</c:v>
                </c:pt>
                <c:pt idx="1024">
                  <c:v>26</c:v>
                </c:pt>
                <c:pt idx="1025">
                  <c:v>46</c:v>
                </c:pt>
                <c:pt idx="1026">
                  <c:v>228</c:v>
                </c:pt>
                <c:pt idx="1027">
                  <c:v>68</c:v>
                </c:pt>
                <c:pt idx="1028">
                  <c:v>0</c:v>
                </c:pt>
                <c:pt idx="1029">
                  <c:v>94</c:v>
                </c:pt>
                <c:pt idx="1030">
                  <c:v>22</c:v>
                </c:pt>
                <c:pt idx="1031">
                  <c:v>14</c:v>
                </c:pt>
                <c:pt idx="1032">
                  <c:v>68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136</c:v>
                </c:pt>
                <c:pt idx="1039">
                  <c:v>116</c:v>
                </c:pt>
                <c:pt idx="1040">
                  <c:v>40</c:v>
                </c:pt>
                <c:pt idx="1041">
                  <c:v>102</c:v>
                </c:pt>
                <c:pt idx="1042">
                  <c:v>204</c:v>
                </c:pt>
                <c:pt idx="1043">
                  <c:v>234</c:v>
                </c:pt>
                <c:pt idx="1044">
                  <c:v>186</c:v>
                </c:pt>
                <c:pt idx="1045">
                  <c:v>110</c:v>
                </c:pt>
                <c:pt idx="1046">
                  <c:v>54</c:v>
                </c:pt>
                <c:pt idx="1047">
                  <c:v>94</c:v>
                </c:pt>
                <c:pt idx="1048">
                  <c:v>90</c:v>
                </c:pt>
                <c:pt idx="1049">
                  <c:v>84</c:v>
                </c:pt>
                <c:pt idx="1050">
                  <c:v>164</c:v>
                </c:pt>
                <c:pt idx="1051">
                  <c:v>78</c:v>
                </c:pt>
                <c:pt idx="1052">
                  <c:v>0</c:v>
                </c:pt>
                <c:pt idx="1053">
                  <c:v>52</c:v>
                </c:pt>
                <c:pt idx="1054">
                  <c:v>68</c:v>
                </c:pt>
                <c:pt idx="1055">
                  <c:v>52</c:v>
                </c:pt>
                <c:pt idx="1056">
                  <c:v>130</c:v>
                </c:pt>
                <c:pt idx="1057">
                  <c:v>34</c:v>
                </c:pt>
                <c:pt idx="1058">
                  <c:v>40</c:v>
                </c:pt>
                <c:pt idx="1059">
                  <c:v>120</c:v>
                </c:pt>
                <c:pt idx="1060">
                  <c:v>126</c:v>
                </c:pt>
                <c:pt idx="1061">
                  <c:v>0</c:v>
                </c:pt>
                <c:pt idx="1062">
                  <c:v>132</c:v>
                </c:pt>
                <c:pt idx="1063">
                  <c:v>158</c:v>
                </c:pt>
                <c:pt idx="1064">
                  <c:v>30</c:v>
                </c:pt>
                <c:pt idx="1065">
                  <c:v>48</c:v>
                </c:pt>
                <c:pt idx="1066">
                  <c:v>0</c:v>
                </c:pt>
                <c:pt idx="1067">
                  <c:v>0</c:v>
                </c:pt>
                <c:pt idx="1068">
                  <c:v>98</c:v>
                </c:pt>
                <c:pt idx="1069">
                  <c:v>158</c:v>
                </c:pt>
                <c:pt idx="1070">
                  <c:v>34</c:v>
                </c:pt>
                <c:pt idx="1071">
                  <c:v>64</c:v>
                </c:pt>
                <c:pt idx="1072">
                  <c:v>88</c:v>
                </c:pt>
                <c:pt idx="1073">
                  <c:v>32</c:v>
                </c:pt>
                <c:pt idx="1074">
                  <c:v>82</c:v>
                </c:pt>
                <c:pt idx="1075">
                  <c:v>92</c:v>
                </c:pt>
                <c:pt idx="1076">
                  <c:v>144</c:v>
                </c:pt>
                <c:pt idx="1077">
                  <c:v>148</c:v>
                </c:pt>
                <c:pt idx="1078">
                  <c:v>130</c:v>
                </c:pt>
                <c:pt idx="1079">
                  <c:v>128</c:v>
                </c:pt>
                <c:pt idx="1080">
                  <c:v>220</c:v>
                </c:pt>
                <c:pt idx="1081">
                  <c:v>138</c:v>
                </c:pt>
                <c:pt idx="1082">
                  <c:v>200</c:v>
                </c:pt>
                <c:pt idx="1083">
                  <c:v>230</c:v>
                </c:pt>
                <c:pt idx="1084">
                  <c:v>176</c:v>
                </c:pt>
                <c:pt idx="1085">
                  <c:v>210</c:v>
                </c:pt>
                <c:pt idx="1086">
                  <c:v>214</c:v>
                </c:pt>
                <c:pt idx="1087">
                  <c:v>168</c:v>
                </c:pt>
                <c:pt idx="1088">
                  <c:v>158</c:v>
                </c:pt>
                <c:pt idx="1089">
                  <c:v>98</c:v>
                </c:pt>
                <c:pt idx="1090">
                  <c:v>172</c:v>
                </c:pt>
                <c:pt idx="1091">
                  <c:v>118</c:v>
                </c:pt>
                <c:pt idx="1092">
                  <c:v>278</c:v>
                </c:pt>
                <c:pt idx="1093">
                  <c:v>246</c:v>
                </c:pt>
                <c:pt idx="1094">
                  <c:v>278</c:v>
                </c:pt>
                <c:pt idx="1095">
                  <c:v>230</c:v>
                </c:pt>
                <c:pt idx="1096">
                  <c:v>226</c:v>
                </c:pt>
                <c:pt idx="1097">
                  <c:v>406</c:v>
                </c:pt>
                <c:pt idx="1098">
                  <c:v>136</c:v>
                </c:pt>
                <c:pt idx="1099">
                  <c:v>256</c:v>
                </c:pt>
                <c:pt idx="1100">
                  <c:v>268</c:v>
                </c:pt>
                <c:pt idx="1101">
                  <c:v>174</c:v>
                </c:pt>
                <c:pt idx="1102">
                  <c:v>188</c:v>
                </c:pt>
                <c:pt idx="1103">
                  <c:v>106</c:v>
                </c:pt>
                <c:pt idx="1104">
                  <c:v>204</c:v>
                </c:pt>
                <c:pt idx="1105">
                  <c:v>116</c:v>
                </c:pt>
                <c:pt idx="1106">
                  <c:v>230</c:v>
                </c:pt>
                <c:pt idx="1107">
                  <c:v>186</c:v>
                </c:pt>
                <c:pt idx="1108">
                  <c:v>232</c:v>
                </c:pt>
                <c:pt idx="1109">
                  <c:v>150</c:v>
                </c:pt>
                <c:pt idx="1110">
                  <c:v>140</c:v>
                </c:pt>
                <c:pt idx="1111">
                  <c:v>130</c:v>
                </c:pt>
                <c:pt idx="1112">
                  <c:v>154</c:v>
                </c:pt>
                <c:pt idx="1113">
                  <c:v>194</c:v>
                </c:pt>
                <c:pt idx="1114">
                  <c:v>318</c:v>
                </c:pt>
                <c:pt idx="1115">
                  <c:v>396</c:v>
                </c:pt>
                <c:pt idx="1116">
                  <c:v>138</c:v>
                </c:pt>
                <c:pt idx="1117">
                  <c:v>166</c:v>
                </c:pt>
                <c:pt idx="1118">
                  <c:v>112</c:v>
                </c:pt>
                <c:pt idx="1119">
                  <c:v>308</c:v>
                </c:pt>
                <c:pt idx="1120">
                  <c:v>76</c:v>
                </c:pt>
                <c:pt idx="1121">
                  <c:v>0</c:v>
                </c:pt>
                <c:pt idx="1122">
                  <c:v>70</c:v>
                </c:pt>
                <c:pt idx="1123">
                  <c:v>170</c:v>
                </c:pt>
                <c:pt idx="1124">
                  <c:v>354</c:v>
                </c:pt>
                <c:pt idx="1125">
                  <c:v>298</c:v>
                </c:pt>
                <c:pt idx="1126">
                  <c:v>304</c:v>
                </c:pt>
                <c:pt idx="1127">
                  <c:v>246</c:v>
                </c:pt>
                <c:pt idx="1128">
                  <c:v>138</c:v>
                </c:pt>
                <c:pt idx="1129">
                  <c:v>96</c:v>
                </c:pt>
                <c:pt idx="1130">
                  <c:v>54</c:v>
                </c:pt>
                <c:pt idx="1131">
                  <c:v>0</c:v>
                </c:pt>
                <c:pt idx="1132">
                  <c:v>0</c:v>
                </c:pt>
                <c:pt idx="1133">
                  <c:v>34</c:v>
                </c:pt>
                <c:pt idx="1134">
                  <c:v>72</c:v>
                </c:pt>
                <c:pt idx="1135">
                  <c:v>218</c:v>
                </c:pt>
                <c:pt idx="1136">
                  <c:v>0</c:v>
                </c:pt>
                <c:pt idx="1137">
                  <c:v>64</c:v>
                </c:pt>
                <c:pt idx="1138">
                  <c:v>50</c:v>
                </c:pt>
                <c:pt idx="1139">
                  <c:v>62</c:v>
                </c:pt>
                <c:pt idx="1140">
                  <c:v>162</c:v>
                </c:pt>
                <c:pt idx="1141">
                  <c:v>260</c:v>
                </c:pt>
                <c:pt idx="1142">
                  <c:v>138</c:v>
                </c:pt>
                <c:pt idx="1143">
                  <c:v>284</c:v>
                </c:pt>
                <c:pt idx="1144">
                  <c:v>70</c:v>
                </c:pt>
                <c:pt idx="1145">
                  <c:v>214</c:v>
                </c:pt>
                <c:pt idx="1146">
                  <c:v>48</c:v>
                </c:pt>
                <c:pt idx="1147">
                  <c:v>160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94</c:v>
                </c:pt>
                <c:pt idx="1152">
                  <c:v>224</c:v>
                </c:pt>
                <c:pt idx="1153">
                  <c:v>140</c:v>
                </c:pt>
                <c:pt idx="1154">
                  <c:v>52</c:v>
                </c:pt>
                <c:pt idx="1155">
                  <c:v>108</c:v>
                </c:pt>
                <c:pt idx="1156">
                  <c:v>0</c:v>
                </c:pt>
                <c:pt idx="1157">
                  <c:v>0</c:v>
                </c:pt>
                <c:pt idx="1158">
                  <c:v>210</c:v>
                </c:pt>
                <c:pt idx="1159">
                  <c:v>222</c:v>
                </c:pt>
                <c:pt idx="1160">
                  <c:v>106</c:v>
                </c:pt>
                <c:pt idx="1161">
                  <c:v>112</c:v>
                </c:pt>
                <c:pt idx="1162">
                  <c:v>148</c:v>
                </c:pt>
                <c:pt idx="1163">
                  <c:v>190</c:v>
                </c:pt>
                <c:pt idx="1164">
                  <c:v>38</c:v>
                </c:pt>
                <c:pt idx="1165">
                  <c:v>132</c:v>
                </c:pt>
                <c:pt idx="1166">
                  <c:v>82</c:v>
                </c:pt>
                <c:pt idx="1167">
                  <c:v>82</c:v>
                </c:pt>
                <c:pt idx="1168">
                  <c:v>86</c:v>
                </c:pt>
                <c:pt idx="1169">
                  <c:v>0</c:v>
                </c:pt>
                <c:pt idx="1170">
                  <c:v>88</c:v>
                </c:pt>
                <c:pt idx="1171">
                  <c:v>212</c:v>
                </c:pt>
                <c:pt idx="1172">
                  <c:v>108</c:v>
                </c:pt>
                <c:pt idx="1173">
                  <c:v>148</c:v>
                </c:pt>
                <c:pt idx="1174">
                  <c:v>102</c:v>
                </c:pt>
                <c:pt idx="1175">
                  <c:v>340</c:v>
                </c:pt>
                <c:pt idx="1176">
                  <c:v>238</c:v>
                </c:pt>
                <c:pt idx="1177">
                  <c:v>132</c:v>
                </c:pt>
                <c:pt idx="1178">
                  <c:v>186</c:v>
                </c:pt>
                <c:pt idx="1179">
                  <c:v>46</c:v>
                </c:pt>
                <c:pt idx="1180">
                  <c:v>122</c:v>
                </c:pt>
                <c:pt idx="1181">
                  <c:v>126</c:v>
                </c:pt>
                <c:pt idx="1182">
                  <c:v>200</c:v>
                </c:pt>
                <c:pt idx="1183">
                  <c:v>184</c:v>
                </c:pt>
                <c:pt idx="1184">
                  <c:v>374</c:v>
                </c:pt>
                <c:pt idx="1185">
                  <c:v>146</c:v>
                </c:pt>
                <c:pt idx="1186">
                  <c:v>44</c:v>
                </c:pt>
                <c:pt idx="1187">
                  <c:v>0</c:v>
                </c:pt>
                <c:pt idx="1188">
                  <c:v>40</c:v>
                </c:pt>
                <c:pt idx="1189">
                  <c:v>184</c:v>
                </c:pt>
                <c:pt idx="1190">
                  <c:v>146</c:v>
                </c:pt>
                <c:pt idx="1191">
                  <c:v>112</c:v>
                </c:pt>
                <c:pt idx="1192">
                  <c:v>170</c:v>
                </c:pt>
                <c:pt idx="1193">
                  <c:v>104</c:v>
                </c:pt>
                <c:pt idx="1194">
                  <c:v>30</c:v>
                </c:pt>
                <c:pt idx="1195">
                  <c:v>106</c:v>
                </c:pt>
                <c:pt idx="1196">
                  <c:v>44</c:v>
                </c:pt>
                <c:pt idx="1197">
                  <c:v>40</c:v>
                </c:pt>
                <c:pt idx="1198">
                  <c:v>0</c:v>
                </c:pt>
                <c:pt idx="1199">
                  <c:v>182</c:v>
                </c:pt>
                <c:pt idx="1200">
                  <c:v>212</c:v>
                </c:pt>
                <c:pt idx="1201">
                  <c:v>100</c:v>
                </c:pt>
                <c:pt idx="1202">
                  <c:v>254</c:v>
                </c:pt>
                <c:pt idx="1203">
                  <c:v>312</c:v>
                </c:pt>
                <c:pt idx="1204">
                  <c:v>264</c:v>
                </c:pt>
                <c:pt idx="1205">
                  <c:v>130</c:v>
                </c:pt>
                <c:pt idx="1206">
                  <c:v>102</c:v>
                </c:pt>
                <c:pt idx="1207">
                  <c:v>254</c:v>
                </c:pt>
                <c:pt idx="1208">
                  <c:v>382</c:v>
                </c:pt>
                <c:pt idx="1209">
                  <c:v>310</c:v>
                </c:pt>
                <c:pt idx="1210">
                  <c:v>418</c:v>
                </c:pt>
                <c:pt idx="1211">
                  <c:v>300</c:v>
                </c:pt>
                <c:pt idx="1212">
                  <c:v>604</c:v>
                </c:pt>
                <c:pt idx="1213">
                  <c:v>872</c:v>
                </c:pt>
                <c:pt idx="1214">
                  <c:v>1066</c:v>
                </c:pt>
                <c:pt idx="1215">
                  <c:v>1128</c:v>
                </c:pt>
                <c:pt idx="1216">
                  <c:v>1066</c:v>
                </c:pt>
                <c:pt idx="1217">
                  <c:v>1278</c:v>
                </c:pt>
                <c:pt idx="1218">
                  <c:v>1222</c:v>
                </c:pt>
                <c:pt idx="1219">
                  <c:v>826</c:v>
                </c:pt>
                <c:pt idx="1220">
                  <c:v>808</c:v>
                </c:pt>
                <c:pt idx="1221">
                  <c:v>558</c:v>
                </c:pt>
                <c:pt idx="1222">
                  <c:v>602</c:v>
                </c:pt>
                <c:pt idx="1223">
                  <c:v>374</c:v>
                </c:pt>
                <c:pt idx="1224">
                  <c:v>202</c:v>
                </c:pt>
                <c:pt idx="1225">
                  <c:v>204</c:v>
                </c:pt>
                <c:pt idx="1226">
                  <c:v>0</c:v>
                </c:pt>
                <c:pt idx="1227">
                  <c:v>196</c:v>
                </c:pt>
                <c:pt idx="1228">
                  <c:v>48</c:v>
                </c:pt>
                <c:pt idx="1229">
                  <c:v>46</c:v>
                </c:pt>
                <c:pt idx="1230">
                  <c:v>116</c:v>
                </c:pt>
                <c:pt idx="1231">
                  <c:v>112</c:v>
                </c:pt>
                <c:pt idx="1232">
                  <c:v>116</c:v>
                </c:pt>
                <c:pt idx="1233">
                  <c:v>184</c:v>
                </c:pt>
                <c:pt idx="1234">
                  <c:v>106</c:v>
                </c:pt>
                <c:pt idx="1235">
                  <c:v>32</c:v>
                </c:pt>
                <c:pt idx="1236">
                  <c:v>84</c:v>
                </c:pt>
                <c:pt idx="1237">
                  <c:v>276</c:v>
                </c:pt>
                <c:pt idx="1238">
                  <c:v>234</c:v>
                </c:pt>
                <c:pt idx="1239">
                  <c:v>168</c:v>
                </c:pt>
                <c:pt idx="1240">
                  <c:v>154</c:v>
                </c:pt>
                <c:pt idx="1241">
                  <c:v>280</c:v>
                </c:pt>
                <c:pt idx="1242">
                  <c:v>198</c:v>
                </c:pt>
                <c:pt idx="1243">
                  <c:v>158</c:v>
                </c:pt>
                <c:pt idx="1244">
                  <c:v>196</c:v>
                </c:pt>
                <c:pt idx="1245">
                  <c:v>158</c:v>
                </c:pt>
                <c:pt idx="1246">
                  <c:v>112</c:v>
                </c:pt>
                <c:pt idx="1247">
                  <c:v>148</c:v>
                </c:pt>
                <c:pt idx="1248">
                  <c:v>218</c:v>
                </c:pt>
                <c:pt idx="1249">
                  <c:v>302</c:v>
                </c:pt>
                <c:pt idx="1250">
                  <c:v>296</c:v>
                </c:pt>
                <c:pt idx="1251">
                  <c:v>366</c:v>
                </c:pt>
                <c:pt idx="1252">
                  <c:v>394</c:v>
                </c:pt>
                <c:pt idx="1253">
                  <c:v>394</c:v>
                </c:pt>
                <c:pt idx="1254">
                  <c:v>394</c:v>
                </c:pt>
                <c:pt idx="1255">
                  <c:v>342</c:v>
                </c:pt>
                <c:pt idx="1256">
                  <c:v>424</c:v>
                </c:pt>
                <c:pt idx="1257">
                  <c:v>584</c:v>
                </c:pt>
                <c:pt idx="1258">
                  <c:v>404</c:v>
                </c:pt>
                <c:pt idx="1259">
                  <c:v>316</c:v>
                </c:pt>
                <c:pt idx="1260">
                  <c:v>316</c:v>
                </c:pt>
                <c:pt idx="1261">
                  <c:v>168</c:v>
                </c:pt>
                <c:pt idx="1262">
                  <c:v>366</c:v>
                </c:pt>
                <c:pt idx="1263">
                  <c:v>310</c:v>
                </c:pt>
                <c:pt idx="1264">
                  <c:v>198</c:v>
                </c:pt>
                <c:pt idx="1265">
                  <c:v>220</c:v>
                </c:pt>
                <c:pt idx="1266">
                  <c:v>300</c:v>
                </c:pt>
                <c:pt idx="1267">
                  <c:v>192</c:v>
                </c:pt>
                <c:pt idx="1268">
                  <c:v>370</c:v>
                </c:pt>
                <c:pt idx="1269">
                  <c:v>288</c:v>
                </c:pt>
                <c:pt idx="1270">
                  <c:v>160</c:v>
                </c:pt>
                <c:pt idx="1271">
                  <c:v>210</c:v>
                </c:pt>
                <c:pt idx="1272">
                  <c:v>308</c:v>
                </c:pt>
                <c:pt idx="1273">
                  <c:v>234</c:v>
                </c:pt>
                <c:pt idx="1274">
                  <c:v>246</c:v>
                </c:pt>
                <c:pt idx="1275">
                  <c:v>174</c:v>
                </c:pt>
                <c:pt idx="1276">
                  <c:v>300</c:v>
                </c:pt>
                <c:pt idx="1277">
                  <c:v>288</c:v>
                </c:pt>
                <c:pt idx="1278">
                  <c:v>208</c:v>
                </c:pt>
                <c:pt idx="1279">
                  <c:v>166</c:v>
                </c:pt>
                <c:pt idx="1280">
                  <c:v>246</c:v>
                </c:pt>
                <c:pt idx="1281">
                  <c:v>254</c:v>
                </c:pt>
                <c:pt idx="1282">
                  <c:v>262</c:v>
                </c:pt>
                <c:pt idx="1283">
                  <c:v>276</c:v>
                </c:pt>
                <c:pt idx="1284">
                  <c:v>292</c:v>
                </c:pt>
                <c:pt idx="1285">
                  <c:v>260</c:v>
                </c:pt>
                <c:pt idx="1286">
                  <c:v>308</c:v>
                </c:pt>
                <c:pt idx="1287">
                  <c:v>340</c:v>
                </c:pt>
                <c:pt idx="1288">
                  <c:v>260</c:v>
                </c:pt>
                <c:pt idx="1289">
                  <c:v>246</c:v>
                </c:pt>
                <c:pt idx="1290">
                  <c:v>244</c:v>
                </c:pt>
                <c:pt idx="1291">
                  <c:v>164</c:v>
                </c:pt>
                <c:pt idx="1292">
                  <c:v>168</c:v>
                </c:pt>
                <c:pt idx="1293">
                  <c:v>184</c:v>
                </c:pt>
                <c:pt idx="1294">
                  <c:v>126</c:v>
                </c:pt>
                <c:pt idx="1295">
                  <c:v>236</c:v>
                </c:pt>
                <c:pt idx="1296">
                  <c:v>116</c:v>
                </c:pt>
                <c:pt idx="1297">
                  <c:v>176</c:v>
                </c:pt>
                <c:pt idx="1298">
                  <c:v>252</c:v>
                </c:pt>
                <c:pt idx="1299">
                  <c:v>200</c:v>
                </c:pt>
                <c:pt idx="1300">
                  <c:v>242</c:v>
                </c:pt>
                <c:pt idx="1301">
                  <c:v>326</c:v>
                </c:pt>
                <c:pt idx="1302">
                  <c:v>284</c:v>
                </c:pt>
                <c:pt idx="1303">
                  <c:v>270</c:v>
                </c:pt>
                <c:pt idx="1304">
                  <c:v>380</c:v>
                </c:pt>
                <c:pt idx="1305">
                  <c:v>388</c:v>
                </c:pt>
                <c:pt idx="1306">
                  <c:v>296</c:v>
                </c:pt>
                <c:pt idx="1307">
                  <c:v>262</c:v>
                </c:pt>
                <c:pt idx="1308">
                  <c:v>174</c:v>
                </c:pt>
                <c:pt idx="1309">
                  <c:v>138</c:v>
                </c:pt>
                <c:pt idx="1310">
                  <c:v>84</c:v>
                </c:pt>
                <c:pt idx="1311">
                  <c:v>182</c:v>
                </c:pt>
                <c:pt idx="1312">
                  <c:v>268</c:v>
                </c:pt>
                <c:pt idx="1313">
                  <c:v>310</c:v>
                </c:pt>
                <c:pt idx="1314">
                  <c:v>378</c:v>
                </c:pt>
                <c:pt idx="1315">
                  <c:v>342</c:v>
                </c:pt>
                <c:pt idx="1316">
                  <c:v>384</c:v>
                </c:pt>
                <c:pt idx="1317">
                  <c:v>252</c:v>
                </c:pt>
                <c:pt idx="1318">
                  <c:v>308</c:v>
                </c:pt>
                <c:pt idx="1319">
                  <c:v>314</c:v>
                </c:pt>
                <c:pt idx="1320">
                  <c:v>232</c:v>
                </c:pt>
                <c:pt idx="1321">
                  <c:v>204</c:v>
                </c:pt>
                <c:pt idx="1322">
                  <c:v>236</c:v>
                </c:pt>
                <c:pt idx="1323">
                  <c:v>214</c:v>
                </c:pt>
                <c:pt idx="1324">
                  <c:v>248</c:v>
                </c:pt>
                <c:pt idx="1325">
                  <c:v>276</c:v>
                </c:pt>
                <c:pt idx="1326">
                  <c:v>404</c:v>
                </c:pt>
                <c:pt idx="1327">
                  <c:v>352</c:v>
                </c:pt>
                <c:pt idx="1328">
                  <c:v>398</c:v>
                </c:pt>
                <c:pt idx="1329">
                  <c:v>310</c:v>
                </c:pt>
                <c:pt idx="1330">
                  <c:v>478</c:v>
                </c:pt>
                <c:pt idx="1331">
                  <c:v>292</c:v>
                </c:pt>
                <c:pt idx="1332">
                  <c:v>266</c:v>
                </c:pt>
                <c:pt idx="1333">
                  <c:v>350</c:v>
                </c:pt>
                <c:pt idx="1334">
                  <c:v>330</c:v>
                </c:pt>
                <c:pt idx="1335">
                  <c:v>402</c:v>
                </c:pt>
                <c:pt idx="1336">
                  <c:v>494</c:v>
                </c:pt>
                <c:pt idx="1337">
                  <c:v>604</c:v>
                </c:pt>
                <c:pt idx="1338">
                  <c:v>494</c:v>
                </c:pt>
                <c:pt idx="1339">
                  <c:v>408</c:v>
                </c:pt>
                <c:pt idx="1340">
                  <c:v>506</c:v>
                </c:pt>
                <c:pt idx="1341">
                  <c:v>428</c:v>
                </c:pt>
                <c:pt idx="1342">
                  <c:v>370</c:v>
                </c:pt>
                <c:pt idx="1343">
                  <c:v>444</c:v>
                </c:pt>
                <c:pt idx="1344">
                  <c:v>400</c:v>
                </c:pt>
                <c:pt idx="1345">
                  <c:v>322</c:v>
                </c:pt>
                <c:pt idx="1346">
                  <c:v>392</c:v>
                </c:pt>
                <c:pt idx="1347">
                  <c:v>408</c:v>
                </c:pt>
                <c:pt idx="1348">
                  <c:v>256</c:v>
                </c:pt>
                <c:pt idx="1349">
                  <c:v>156</c:v>
                </c:pt>
                <c:pt idx="1350">
                  <c:v>340</c:v>
                </c:pt>
                <c:pt idx="1351">
                  <c:v>234</c:v>
                </c:pt>
                <c:pt idx="1352">
                  <c:v>154</c:v>
                </c:pt>
                <c:pt idx="1353">
                  <c:v>106</c:v>
                </c:pt>
                <c:pt idx="1354">
                  <c:v>90</c:v>
                </c:pt>
                <c:pt idx="1355">
                  <c:v>0</c:v>
                </c:pt>
                <c:pt idx="1356">
                  <c:v>0</c:v>
                </c:pt>
                <c:pt idx="1357">
                  <c:v>194</c:v>
                </c:pt>
                <c:pt idx="1358">
                  <c:v>350</c:v>
                </c:pt>
                <c:pt idx="1359">
                  <c:v>380</c:v>
                </c:pt>
                <c:pt idx="1360">
                  <c:v>428</c:v>
                </c:pt>
                <c:pt idx="1361">
                  <c:v>514</c:v>
                </c:pt>
                <c:pt idx="1362">
                  <c:v>366</c:v>
                </c:pt>
                <c:pt idx="1363">
                  <c:v>294</c:v>
                </c:pt>
                <c:pt idx="1364">
                  <c:v>394</c:v>
                </c:pt>
                <c:pt idx="1365">
                  <c:v>302</c:v>
                </c:pt>
                <c:pt idx="1366">
                  <c:v>230</c:v>
                </c:pt>
                <c:pt idx="1367">
                  <c:v>192</c:v>
                </c:pt>
                <c:pt idx="1368">
                  <c:v>336</c:v>
                </c:pt>
                <c:pt idx="1369">
                  <c:v>452</c:v>
                </c:pt>
                <c:pt idx="1370">
                  <c:v>502</c:v>
                </c:pt>
                <c:pt idx="1371">
                  <c:v>600</c:v>
                </c:pt>
                <c:pt idx="1372">
                  <c:v>556</c:v>
                </c:pt>
                <c:pt idx="1373">
                  <c:v>556</c:v>
                </c:pt>
                <c:pt idx="1374">
                  <c:v>650</c:v>
                </c:pt>
                <c:pt idx="1375">
                  <c:v>578</c:v>
                </c:pt>
                <c:pt idx="1376">
                  <c:v>414</c:v>
                </c:pt>
                <c:pt idx="1377">
                  <c:v>400</c:v>
                </c:pt>
                <c:pt idx="1378">
                  <c:v>448</c:v>
                </c:pt>
                <c:pt idx="1379">
                  <c:v>542</c:v>
                </c:pt>
                <c:pt idx="1380">
                  <c:v>556</c:v>
                </c:pt>
                <c:pt idx="1381">
                  <c:v>454</c:v>
                </c:pt>
                <c:pt idx="1382">
                  <c:v>280</c:v>
                </c:pt>
                <c:pt idx="1383">
                  <c:v>234</c:v>
                </c:pt>
                <c:pt idx="1384">
                  <c:v>358</c:v>
                </c:pt>
                <c:pt idx="1385">
                  <c:v>278</c:v>
                </c:pt>
                <c:pt idx="1386">
                  <c:v>196</c:v>
                </c:pt>
                <c:pt idx="1387">
                  <c:v>88</c:v>
                </c:pt>
                <c:pt idx="1388">
                  <c:v>182</c:v>
                </c:pt>
                <c:pt idx="1389">
                  <c:v>240</c:v>
                </c:pt>
                <c:pt idx="1390">
                  <c:v>220</c:v>
                </c:pt>
                <c:pt idx="1391">
                  <c:v>150</c:v>
                </c:pt>
                <c:pt idx="1392">
                  <c:v>0</c:v>
                </c:pt>
                <c:pt idx="1393">
                  <c:v>0</c:v>
                </c:pt>
                <c:pt idx="1394">
                  <c:v>156</c:v>
                </c:pt>
                <c:pt idx="1395">
                  <c:v>178</c:v>
                </c:pt>
                <c:pt idx="1396">
                  <c:v>62</c:v>
                </c:pt>
                <c:pt idx="1397">
                  <c:v>0</c:v>
                </c:pt>
                <c:pt idx="1398">
                  <c:v>186</c:v>
                </c:pt>
                <c:pt idx="1399">
                  <c:v>346</c:v>
                </c:pt>
                <c:pt idx="1400">
                  <c:v>488</c:v>
                </c:pt>
                <c:pt idx="1401">
                  <c:v>496</c:v>
                </c:pt>
                <c:pt idx="1402">
                  <c:v>450</c:v>
                </c:pt>
                <c:pt idx="1403">
                  <c:v>484</c:v>
                </c:pt>
                <c:pt idx="1404">
                  <c:v>422</c:v>
                </c:pt>
                <c:pt idx="1405">
                  <c:v>594</c:v>
                </c:pt>
                <c:pt idx="1406">
                  <c:v>460</c:v>
                </c:pt>
                <c:pt idx="1407">
                  <c:v>286</c:v>
                </c:pt>
                <c:pt idx="1408">
                  <c:v>524</c:v>
                </c:pt>
                <c:pt idx="1409">
                  <c:v>324</c:v>
                </c:pt>
                <c:pt idx="1410">
                  <c:v>288</c:v>
                </c:pt>
                <c:pt idx="1411">
                  <c:v>226</c:v>
                </c:pt>
                <c:pt idx="1412">
                  <c:v>60</c:v>
                </c:pt>
                <c:pt idx="1413">
                  <c:v>92</c:v>
                </c:pt>
                <c:pt idx="1414">
                  <c:v>184</c:v>
                </c:pt>
                <c:pt idx="1415">
                  <c:v>196</c:v>
                </c:pt>
                <c:pt idx="1416">
                  <c:v>284</c:v>
                </c:pt>
                <c:pt idx="1417">
                  <c:v>252</c:v>
                </c:pt>
                <c:pt idx="1418">
                  <c:v>100</c:v>
                </c:pt>
                <c:pt idx="1419">
                  <c:v>262</c:v>
                </c:pt>
                <c:pt idx="1420">
                  <c:v>78</c:v>
                </c:pt>
                <c:pt idx="1421">
                  <c:v>36</c:v>
                </c:pt>
                <c:pt idx="1422">
                  <c:v>282</c:v>
                </c:pt>
                <c:pt idx="1423">
                  <c:v>332</c:v>
                </c:pt>
                <c:pt idx="1424">
                  <c:v>310</c:v>
                </c:pt>
                <c:pt idx="1425">
                  <c:v>274</c:v>
                </c:pt>
                <c:pt idx="1426">
                  <c:v>450</c:v>
                </c:pt>
                <c:pt idx="1427">
                  <c:v>378</c:v>
                </c:pt>
                <c:pt idx="1428">
                  <c:v>184</c:v>
                </c:pt>
                <c:pt idx="1429">
                  <c:v>326</c:v>
                </c:pt>
                <c:pt idx="1430">
                  <c:v>390</c:v>
                </c:pt>
                <c:pt idx="1431">
                  <c:v>346</c:v>
                </c:pt>
                <c:pt idx="1432">
                  <c:v>308</c:v>
                </c:pt>
                <c:pt idx="1433">
                  <c:v>338</c:v>
                </c:pt>
                <c:pt idx="1434">
                  <c:v>236</c:v>
                </c:pt>
                <c:pt idx="1435">
                  <c:v>318</c:v>
                </c:pt>
                <c:pt idx="1436">
                  <c:v>276</c:v>
                </c:pt>
                <c:pt idx="1437">
                  <c:v>504</c:v>
                </c:pt>
                <c:pt idx="1438">
                  <c:v>536</c:v>
                </c:pt>
                <c:pt idx="1439">
                  <c:v>372</c:v>
                </c:pt>
                <c:pt idx="1440">
                  <c:v>380</c:v>
                </c:pt>
                <c:pt idx="1441">
                  <c:v>444</c:v>
                </c:pt>
                <c:pt idx="1442">
                  <c:v>450</c:v>
                </c:pt>
                <c:pt idx="1443">
                  <c:v>364</c:v>
                </c:pt>
                <c:pt idx="1444">
                  <c:v>460</c:v>
                </c:pt>
                <c:pt idx="1445">
                  <c:v>488</c:v>
                </c:pt>
                <c:pt idx="1446">
                  <c:v>526</c:v>
                </c:pt>
                <c:pt idx="1447">
                  <c:v>586</c:v>
                </c:pt>
                <c:pt idx="1448">
                  <c:v>280</c:v>
                </c:pt>
                <c:pt idx="1449">
                  <c:v>198</c:v>
                </c:pt>
                <c:pt idx="1450">
                  <c:v>250</c:v>
                </c:pt>
                <c:pt idx="1451">
                  <c:v>196</c:v>
                </c:pt>
                <c:pt idx="1452">
                  <c:v>376</c:v>
                </c:pt>
                <c:pt idx="1453">
                  <c:v>390</c:v>
                </c:pt>
                <c:pt idx="1454">
                  <c:v>492</c:v>
                </c:pt>
                <c:pt idx="1455">
                  <c:v>408</c:v>
                </c:pt>
                <c:pt idx="1456">
                  <c:v>302</c:v>
                </c:pt>
                <c:pt idx="1457">
                  <c:v>316</c:v>
                </c:pt>
                <c:pt idx="1458">
                  <c:v>306</c:v>
                </c:pt>
                <c:pt idx="1459">
                  <c:v>346</c:v>
                </c:pt>
                <c:pt idx="1460">
                  <c:v>334</c:v>
                </c:pt>
                <c:pt idx="1461">
                  <c:v>160</c:v>
                </c:pt>
                <c:pt idx="1462">
                  <c:v>218</c:v>
                </c:pt>
                <c:pt idx="1463">
                  <c:v>242</c:v>
                </c:pt>
                <c:pt idx="1464">
                  <c:v>268</c:v>
                </c:pt>
                <c:pt idx="1465">
                  <c:v>382</c:v>
                </c:pt>
                <c:pt idx="1466">
                  <c:v>458</c:v>
                </c:pt>
                <c:pt idx="1467">
                  <c:v>456</c:v>
                </c:pt>
                <c:pt idx="1468">
                  <c:v>388</c:v>
                </c:pt>
                <c:pt idx="1469">
                  <c:v>466</c:v>
                </c:pt>
                <c:pt idx="1470">
                  <c:v>536</c:v>
                </c:pt>
                <c:pt idx="1471">
                  <c:v>316</c:v>
                </c:pt>
                <c:pt idx="1472">
                  <c:v>324</c:v>
                </c:pt>
                <c:pt idx="1473">
                  <c:v>306</c:v>
                </c:pt>
                <c:pt idx="1474">
                  <c:v>338</c:v>
                </c:pt>
                <c:pt idx="1475">
                  <c:v>266</c:v>
                </c:pt>
                <c:pt idx="1476">
                  <c:v>336</c:v>
                </c:pt>
                <c:pt idx="1477">
                  <c:v>278</c:v>
                </c:pt>
                <c:pt idx="1478">
                  <c:v>378</c:v>
                </c:pt>
                <c:pt idx="1479">
                  <c:v>414</c:v>
                </c:pt>
                <c:pt idx="1480">
                  <c:v>528</c:v>
                </c:pt>
                <c:pt idx="1481">
                  <c:v>458</c:v>
                </c:pt>
                <c:pt idx="1482">
                  <c:v>362</c:v>
                </c:pt>
                <c:pt idx="1483">
                  <c:v>474</c:v>
                </c:pt>
                <c:pt idx="1484">
                  <c:v>412</c:v>
                </c:pt>
                <c:pt idx="1485">
                  <c:v>404</c:v>
                </c:pt>
                <c:pt idx="1486">
                  <c:v>516</c:v>
                </c:pt>
                <c:pt idx="1487">
                  <c:v>516</c:v>
                </c:pt>
                <c:pt idx="1488">
                  <c:v>390</c:v>
                </c:pt>
                <c:pt idx="1489">
                  <c:v>342</c:v>
                </c:pt>
                <c:pt idx="1490">
                  <c:v>386</c:v>
                </c:pt>
                <c:pt idx="1491">
                  <c:v>314</c:v>
                </c:pt>
                <c:pt idx="1492">
                  <c:v>456</c:v>
                </c:pt>
                <c:pt idx="1493">
                  <c:v>400</c:v>
                </c:pt>
                <c:pt idx="1494">
                  <c:v>298</c:v>
                </c:pt>
                <c:pt idx="1495">
                  <c:v>268</c:v>
                </c:pt>
                <c:pt idx="1496">
                  <c:v>294</c:v>
                </c:pt>
                <c:pt idx="1497">
                  <c:v>330</c:v>
                </c:pt>
                <c:pt idx="1498">
                  <c:v>380</c:v>
                </c:pt>
                <c:pt idx="1499">
                  <c:v>396</c:v>
                </c:pt>
                <c:pt idx="1500">
                  <c:v>458</c:v>
                </c:pt>
                <c:pt idx="1501">
                  <c:v>504</c:v>
                </c:pt>
                <c:pt idx="1502">
                  <c:v>418</c:v>
                </c:pt>
                <c:pt idx="1503">
                  <c:v>358</c:v>
                </c:pt>
                <c:pt idx="1504">
                  <c:v>330</c:v>
                </c:pt>
                <c:pt idx="1505">
                  <c:v>256</c:v>
                </c:pt>
                <c:pt idx="1506">
                  <c:v>364</c:v>
                </c:pt>
                <c:pt idx="1507">
                  <c:v>284</c:v>
                </c:pt>
                <c:pt idx="1508">
                  <c:v>290</c:v>
                </c:pt>
                <c:pt idx="1509">
                  <c:v>352</c:v>
                </c:pt>
                <c:pt idx="1510">
                  <c:v>422</c:v>
                </c:pt>
                <c:pt idx="1511">
                  <c:v>208</c:v>
                </c:pt>
                <c:pt idx="1512">
                  <c:v>200</c:v>
                </c:pt>
                <c:pt idx="1513">
                  <c:v>318</c:v>
                </c:pt>
                <c:pt idx="1514">
                  <c:v>336</c:v>
                </c:pt>
                <c:pt idx="1515">
                  <c:v>280</c:v>
                </c:pt>
                <c:pt idx="1516">
                  <c:v>280</c:v>
                </c:pt>
                <c:pt idx="1517">
                  <c:v>302</c:v>
                </c:pt>
                <c:pt idx="1518">
                  <c:v>292</c:v>
                </c:pt>
                <c:pt idx="1519">
                  <c:v>244</c:v>
                </c:pt>
                <c:pt idx="1520">
                  <c:v>180</c:v>
                </c:pt>
                <c:pt idx="1521">
                  <c:v>226</c:v>
                </c:pt>
                <c:pt idx="1522">
                  <c:v>364</c:v>
                </c:pt>
                <c:pt idx="1523">
                  <c:v>294</c:v>
                </c:pt>
                <c:pt idx="1524">
                  <c:v>462</c:v>
                </c:pt>
                <c:pt idx="1525">
                  <c:v>460</c:v>
                </c:pt>
                <c:pt idx="1526">
                  <c:v>262</c:v>
                </c:pt>
                <c:pt idx="1527">
                  <c:v>254</c:v>
                </c:pt>
                <c:pt idx="1528">
                  <c:v>278</c:v>
                </c:pt>
                <c:pt idx="1529">
                  <c:v>304</c:v>
                </c:pt>
                <c:pt idx="1530">
                  <c:v>388</c:v>
                </c:pt>
                <c:pt idx="1531">
                  <c:v>380</c:v>
                </c:pt>
                <c:pt idx="1532">
                  <c:v>478</c:v>
                </c:pt>
                <c:pt idx="1533">
                  <c:v>434</c:v>
                </c:pt>
                <c:pt idx="1534">
                  <c:v>690</c:v>
                </c:pt>
                <c:pt idx="1535">
                  <c:v>868</c:v>
                </c:pt>
                <c:pt idx="1536">
                  <c:v>778</c:v>
                </c:pt>
                <c:pt idx="1537">
                  <c:v>976</c:v>
                </c:pt>
                <c:pt idx="1538">
                  <c:v>838</c:v>
                </c:pt>
                <c:pt idx="1539">
                  <c:v>712</c:v>
                </c:pt>
                <c:pt idx="1540">
                  <c:v>732</c:v>
                </c:pt>
                <c:pt idx="1541">
                  <c:v>732</c:v>
                </c:pt>
                <c:pt idx="1542">
                  <c:v>650</c:v>
                </c:pt>
                <c:pt idx="1543">
                  <c:v>718</c:v>
                </c:pt>
                <c:pt idx="1544">
                  <c:v>660</c:v>
                </c:pt>
                <c:pt idx="1545">
                  <c:v>480</c:v>
                </c:pt>
                <c:pt idx="1546">
                  <c:v>534</c:v>
                </c:pt>
                <c:pt idx="1547">
                  <c:v>432</c:v>
                </c:pt>
                <c:pt idx="1548">
                  <c:v>438</c:v>
                </c:pt>
                <c:pt idx="1549">
                  <c:v>380</c:v>
                </c:pt>
                <c:pt idx="1550">
                  <c:v>336</c:v>
                </c:pt>
                <c:pt idx="1551">
                  <c:v>410</c:v>
                </c:pt>
                <c:pt idx="1552">
                  <c:v>308</c:v>
                </c:pt>
                <c:pt idx="1553">
                  <c:v>414</c:v>
                </c:pt>
                <c:pt idx="1554">
                  <c:v>426</c:v>
                </c:pt>
                <c:pt idx="1555">
                  <c:v>448</c:v>
                </c:pt>
                <c:pt idx="1556">
                  <c:v>362</c:v>
                </c:pt>
                <c:pt idx="1557">
                  <c:v>534</c:v>
                </c:pt>
                <c:pt idx="1558">
                  <c:v>544</c:v>
                </c:pt>
                <c:pt idx="1559">
                  <c:v>562</c:v>
                </c:pt>
                <c:pt idx="1560">
                  <c:v>620</c:v>
                </c:pt>
                <c:pt idx="1561">
                  <c:v>704</c:v>
                </c:pt>
                <c:pt idx="1562">
                  <c:v>742</c:v>
                </c:pt>
                <c:pt idx="1563">
                  <c:v>622</c:v>
                </c:pt>
                <c:pt idx="1564">
                  <c:v>596</c:v>
                </c:pt>
                <c:pt idx="1565">
                  <c:v>590</c:v>
                </c:pt>
                <c:pt idx="1566">
                  <c:v>536</c:v>
                </c:pt>
                <c:pt idx="1567">
                  <c:v>404</c:v>
                </c:pt>
                <c:pt idx="1568">
                  <c:v>320</c:v>
                </c:pt>
                <c:pt idx="1569">
                  <c:v>378</c:v>
                </c:pt>
                <c:pt idx="1570">
                  <c:v>446</c:v>
                </c:pt>
                <c:pt idx="1571">
                  <c:v>378</c:v>
                </c:pt>
                <c:pt idx="1572">
                  <c:v>484</c:v>
                </c:pt>
                <c:pt idx="1573">
                  <c:v>656</c:v>
                </c:pt>
                <c:pt idx="1574">
                  <c:v>614</c:v>
                </c:pt>
                <c:pt idx="1575">
                  <c:v>572</c:v>
                </c:pt>
                <c:pt idx="1576">
                  <c:v>686</c:v>
                </c:pt>
                <c:pt idx="1577">
                  <c:v>646</c:v>
                </c:pt>
                <c:pt idx="1578">
                  <c:v>816</c:v>
                </c:pt>
                <c:pt idx="1579">
                  <c:v>726</c:v>
                </c:pt>
                <c:pt idx="1580">
                  <c:v>674</c:v>
                </c:pt>
                <c:pt idx="1581">
                  <c:v>634</c:v>
                </c:pt>
                <c:pt idx="1582">
                  <c:v>714</c:v>
                </c:pt>
                <c:pt idx="1583">
                  <c:v>800</c:v>
                </c:pt>
                <c:pt idx="1584">
                  <c:v>716</c:v>
                </c:pt>
                <c:pt idx="1585">
                  <c:v>776</c:v>
                </c:pt>
                <c:pt idx="1586">
                  <c:v>712</c:v>
                </c:pt>
                <c:pt idx="1587">
                  <c:v>760</c:v>
                </c:pt>
                <c:pt idx="1588">
                  <c:v>744</c:v>
                </c:pt>
                <c:pt idx="1589">
                  <c:v>804</c:v>
                </c:pt>
                <c:pt idx="1590">
                  <c:v>570</c:v>
                </c:pt>
                <c:pt idx="1591">
                  <c:v>614</c:v>
                </c:pt>
                <c:pt idx="1592">
                  <c:v>564</c:v>
                </c:pt>
                <c:pt idx="1593">
                  <c:v>548</c:v>
                </c:pt>
                <c:pt idx="1594">
                  <c:v>434</c:v>
                </c:pt>
                <c:pt idx="1595">
                  <c:v>354</c:v>
                </c:pt>
                <c:pt idx="1596">
                  <c:v>458</c:v>
                </c:pt>
                <c:pt idx="1597">
                  <c:v>436</c:v>
                </c:pt>
                <c:pt idx="1598">
                  <c:v>332</c:v>
                </c:pt>
                <c:pt idx="1599">
                  <c:v>550</c:v>
                </c:pt>
                <c:pt idx="1600">
                  <c:v>506</c:v>
                </c:pt>
                <c:pt idx="1601">
                  <c:v>662</c:v>
                </c:pt>
                <c:pt idx="1602">
                  <c:v>620</c:v>
                </c:pt>
                <c:pt idx="1603">
                  <c:v>704</c:v>
                </c:pt>
                <c:pt idx="1604">
                  <c:v>836</c:v>
                </c:pt>
                <c:pt idx="1605">
                  <c:v>946</c:v>
                </c:pt>
                <c:pt idx="1606">
                  <c:v>918</c:v>
                </c:pt>
                <c:pt idx="1607">
                  <c:v>896</c:v>
                </c:pt>
                <c:pt idx="1608">
                  <c:v>736</c:v>
                </c:pt>
                <c:pt idx="1609">
                  <c:v>774</c:v>
                </c:pt>
                <c:pt idx="1610">
                  <c:v>702</c:v>
                </c:pt>
                <c:pt idx="1611">
                  <c:v>536</c:v>
                </c:pt>
                <c:pt idx="1612">
                  <c:v>328</c:v>
                </c:pt>
                <c:pt idx="1613">
                  <c:v>70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106</c:v>
                </c:pt>
                <c:pt idx="1621">
                  <c:v>230</c:v>
                </c:pt>
                <c:pt idx="1622">
                  <c:v>98</c:v>
                </c:pt>
                <c:pt idx="1623">
                  <c:v>140</c:v>
                </c:pt>
                <c:pt idx="1624">
                  <c:v>222</c:v>
                </c:pt>
                <c:pt idx="1625">
                  <c:v>340</c:v>
                </c:pt>
                <c:pt idx="1626">
                  <c:v>350</c:v>
                </c:pt>
                <c:pt idx="1627">
                  <c:v>656</c:v>
                </c:pt>
                <c:pt idx="1628">
                  <c:v>834</c:v>
                </c:pt>
                <c:pt idx="1629">
                  <c:v>756</c:v>
                </c:pt>
                <c:pt idx="1630">
                  <c:v>638</c:v>
                </c:pt>
                <c:pt idx="1631">
                  <c:v>570</c:v>
                </c:pt>
                <c:pt idx="1632">
                  <c:v>498</c:v>
                </c:pt>
                <c:pt idx="1633">
                  <c:v>604</c:v>
                </c:pt>
                <c:pt idx="1634">
                  <c:v>680</c:v>
                </c:pt>
                <c:pt idx="1635">
                  <c:v>514</c:v>
                </c:pt>
                <c:pt idx="1636">
                  <c:v>486</c:v>
                </c:pt>
                <c:pt idx="1637">
                  <c:v>438</c:v>
                </c:pt>
                <c:pt idx="1638">
                  <c:v>296</c:v>
                </c:pt>
                <c:pt idx="1639">
                  <c:v>322</c:v>
                </c:pt>
                <c:pt idx="1640">
                  <c:v>580</c:v>
                </c:pt>
                <c:pt idx="1641">
                  <c:v>1008</c:v>
                </c:pt>
                <c:pt idx="1642">
                  <c:v>1134</c:v>
                </c:pt>
                <c:pt idx="1643">
                  <c:v>986</c:v>
                </c:pt>
                <c:pt idx="1644">
                  <c:v>888</c:v>
                </c:pt>
                <c:pt idx="1645">
                  <c:v>998</c:v>
                </c:pt>
                <c:pt idx="1646">
                  <c:v>1156</c:v>
                </c:pt>
                <c:pt idx="1647">
                  <c:v>838</c:v>
                </c:pt>
                <c:pt idx="1648">
                  <c:v>944</c:v>
                </c:pt>
                <c:pt idx="1649">
                  <c:v>844</c:v>
                </c:pt>
                <c:pt idx="1650">
                  <c:v>690</c:v>
                </c:pt>
                <c:pt idx="1651">
                  <c:v>454</c:v>
                </c:pt>
                <c:pt idx="1652">
                  <c:v>382</c:v>
                </c:pt>
                <c:pt idx="1653">
                  <c:v>386</c:v>
                </c:pt>
                <c:pt idx="1654">
                  <c:v>168</c:v>
                </c:pt>
                <c:pt idx="1655">
                  <c:v>82</c:v>
                </c:pt>
                <c:pt idx="1656">
                  <c:v>174</c:v>
                </c:pt>
                <c:pt idx="1657">
                  <c:v>174</c:v>
                </c:pt>
                <c:pt idx="1658">
                  <c:v>358</c:v>
                </c:pt>
                <c:pt idx="1659">
                  <c:v>348</c:v>
                </c:pt>
                <c:pt idx="1660">
                  <c:v>82</c:v>
                </c:pt>
                <c:pt idx="1661">
                  <c:v>158</c:v>
                </c:pt>
                <c:pt idx="1662">
                  <c:v>72</c:v>
                </c:pt>
                <c:pt idx="1663">
                  <c:v>370</c:v>
                </c:pt>
                <c:pt idx="1664">
                  <c:v>360</c:v>
                </c:pt>
                <c:pt idx="1665">
                  <c:v>476</c:v>
                </c:pt>
                <c:pt idx="1666">
                  <c:v>416</c:v>
                </c:pt>
                <c:pt idx="1667">
                  <c:v>338</c:v>
                </c:pt>
                <c:pt idx="1668">
                  <c:v>296</c:v>
                </c:pt>
                <c:pt idx="1669">
                  <c:v>348</c:v>
                </c:pt>
                <c:pt idx="1670">
                  <c:v>224</c:v>
                </c:pt>
                <c:pt idx="1671">
                  <c:v>202</c:v>
                </c:pt>
                <c:pt idx="1672">
                  <c:v>270</c:v>
                </c:pt>
                <c:pt idx="1673">
                  <c:v>496</c:v>
                </c:pt>
                <c:pt idx="1674">
                  <c:v>450</c:v>
                </c:pt>
                <c:pt idx="1675">
                  <c:v>482</c:v>
                </c:pt>
                <c:pt idx="1676">
                  <c:v>396</c:v>
                </c:pt>
                <c:pt idx="1677">
                  <c:v>430</c:v>
                </c:pt>
                <c:pt idx="1678">
                  <c:v>438</c:v>
                </c:pt>
                <c:pt idx="1679">
                  <c:v>418</c:v>
                </c:pt>
                <c:pt idx="1680">
                  <c:v>592</c:v>
                </c:pt>
                <c:pt idx="1681">
                  <c:v>806</c:v>
                </c:pt>
                <c:pt idx="1682">
                  <c:v>848</c:v>
                </c:pt>
                <c:pt idx="1683">
                  <c:v>730</c:v>
                </c:pt>
                <c:pt idx="1684">
                  <c:v>808</c:v>
                </c:pt>
                <c:pt idx="1685">
                  <c:v>730</c:v>
                </c:pt>
                <c:pt idx="1686">
                  <c:v>762</c:v>
                </c:pt>
                <c:pt idx="1687">
                  <c:v>672</c:v>
                </c:pt>
                <c:pt idx="1688">
                  <c:v>646</c:v>
                </c:pt>
                <c:pt idx="1689">
                  <c:v>712</c:v>
                </c:pt>
                <c:pt idx="1690">
                  <c:v>470</c:v>
                </c:pt>
                <c:pt idx="1691">
                  <c:v>330</c:v>
                </c:pt>
                <c:pt idx="1692">
                  <c:v>388</c:v>
                </c:pt>
                <c:pt idx="1693">
                  <c:v>566</c:v>
                </c:pt>
                <c:pt idx="1694">
                  <c:v>488</c:v>
                </c:pt>
                <c:pt idx="1695">
                  <c:v>500</c:v>
                </c:pt>
                <c:pt idx="1696">
                  <c:v>650</c:v>
                </c:pt>
                <c:pt idx="1697">
                  <c:v>466</c:v>
                </c:pt>
                <c:pt idx="1698">
                  <c:v>432</c:v>
                </c:pt>
                <c:pt idx="1699">
                  <c:v>522</c:v>
                </c:pt>
                <c:pt idx="1700">
                  <c:v>606</c:v>
                </c:pt>
                <c:pt idx="1701">
                  <c:v>538</c:v>
                </c:pt>
                <c:pt idx="1702">
                  <c:v>686</c:v>
                </c:pt>
                <c:pt idx="1703">
                  <c:v>534</c:v>
                </c:pt>
                <c:pt idx="1704">
                  <c:v>690</c:v>
                </c:pt>
                <c:pt idx="1705">
                  <c:v>536</c:v>
                </c:pt>
                <c:pt idx="1706">
                  <c:v>650</c:v>
                </c:pt>
                <c:pt idx="1707">
                  <c:v>492</c:v>
                </c:pt>
                <c:pt idx="1708">
                  <c:v>400</c:v>
                </c:pt>
                <c:pt idx="1709">
                  <c:v>312</c:v>
                </c:pt>
                <c:pt idx="1710">
                  <c:v>264</c:v>
                </c:pt>
                <c:pt idx="1711">
                  <c:v>292</c:v>
                </c:pt>
                <c:pt idx="1712">
                  <c:v>154</c:v>
                </c:pt>
                <c:pt idx="1713">
                  <c:v>284</c:v>
                </c:pt>
                <c:pt idx="1714">
                  <c:v>308</c:v>
                </c:pt>
                <c:pt idx="1715">
                  <c:v>586</c:v>
                </c:pt>
                <c:pt idx="1716">
                  <c:v>530</c:v>
                </c:pt>
                <c:pt idx="1717">
                  <c:v>456</c:v>
                </c:pt>
                <c:pt idx="1718">
                  <c:v>390</c:v>
                </c:pt>
                <c:pt idx="1719">
                  <c:v>516</c:v>
                </c:pt>
                <c:pt idx="1720">
                  <c:v>440</c:v>
                </c:pt>
                <c:pt idx="1721">
                  <c:v>614</c:v>
                </c:pt>
                <c:pt idx="1722">
                  <c:v>760</c:v>
                </c:pt>
                <c:pt idx="1723">
                  <c:v>704</c:v>
                </c:pt>
                <c:pt idx="1724">
                  <c:v>706</c:v>
                </c:pt>
                <c:pt idx="1725">
                  <c:v>676</c:v>
                </c:pt>
                <c:pt idx="1726">
                  <c:v>714</c:v>
                </c:pt>
                <c:pt idx="1727">
                  <c:v>742</c:v>
                </c:pt>
                <c:pt idx="1728">
                  <c:v>590</c:v>
                </c:pt>
                <c:pt idx="1729">
                  <c:v>582</c:v>
                </c:pt>
                <c:pt idx="1730">
                  <c:v>594</c:v>
                </c:pt>
                <c:pt idx="1731">
                  <c:v>532</c:v>
                </c:pt>
                <c:pt idx="1732">
                  <c:v>408</c:v>
                </c:pt>
                <c:pt idx="1733">
                  <c:v>406</c:v>
                </c:pt>
                <c:pt idx="1734">
                  <c:v>428</c:v>
                </c:pt>
                <c:pt idx="1735">
                  <c:v>242</c:v>
                </c:pt>
                <c:pt idx="1736">
                  <c:v>322</c:v>
                </c:pt>
                <c:pt idx="1737">
                  <c:v>108</c:v>
                </c:pt>
                <c:pt idx="1738">
                  <c:v>112</c:v>
                </c:pt>
                <c:pt idx="1739">
                  <c:v>160</c:v>
                </c:pt>
                <c:pt idx="1740">
                  <c:v>18</c:v>
                </c:pt>
                <c:pt idx="1741">
                  <c:v>142</c:v>
                </c:pt>
                <c:pt idx="1742">
                  <c:v>186</c:v>
                </c:pt>
                <c:pt idx="1743">
                  <c:v>84</c:v>
                </c:pt>
                <c:pt idx="1744">
                  <c:v>242</c:v>
                </c:pt>
                <c:pt idx="1745">
                  <c:v>416</c:v>
                </c:pt>
                <c:pt idx="1746">
                  <c:v>270</c:v>
                </c:pt>
                <c:pt idx="1747">
                  <c:v>186</c:v>
                </c:pt>
                <c:pt idx="1748">
                  <c:v>262</c:v>
                </c:pt>
                <c:pt idx="1749">
                  <c:v>140</c:v>
                </c:pt>
                <c:pt idx="1750">
                  <c:v>218</c:v>
                </c:pt>
                <c:pt idx="1751">
                  <c:v>366</c:v>
                </c:pt>
                <c:pt idx="1752">
                  <c:v>336</c:v>
                </c:pt>
                <c:pt idx="1753">
                  <c:v>326</c:v>
                </c:pt>
                <c:pt idx="1754">
                  <c:v>330</c:v>
                </c:pt>
                <c:pt idx="1755">
                  <c:v>222</c:v>
                </c:pt>
                <c:pt idx="1756">
                  <c:v>186</c:v>
                </c:pt>
                <c:pt idx="1757">
                  <c:v>188</c:v>
                </c:pt>
                <c:pt idx="1758">
                  <c:v>258</c:v>
                </c:pt>
                <c:pt idx="1759">
                  <c:v>376</c:v>
                </c:pt>
                <c:pt idx="1760">
                  <c:v>330</c:v>
                </c:pt>
                <c:pt idx="1761">
                  <c:v>402</c:v>
                </c:pt>
                <c:pt idx="1762">
                  <c:v>396</c:v>
                </c:pt>
                <c:pt idx="1763">
                  <c:v>412</c:v>
                </c:pt>
                <c:pt idx="1764">
                  <c:v>340</c:v>
                </c:pt>
                <c:pt idx="1765">
                  <c:v>386</c:v>
                </c:pt>
                <c:pt idx="1766">
                  <c:v>400</c:v>
                </c:pt>
                <c:pt idx="1767">
                  <c:v>452</c:v>
                </c:pt>
                <c:pt idx="1768">
                  <c:v>606</c:v>
                </c:pt>
                <c:pt idx="1769">
                  <c:v>514</c:v>
                </c:pt>
                <c:pt idx="1770">
                  <c:v>552</c:v>
                </c:pt>
                <c:pt idx="1771">
                  <c:v>488</c:v>
                </c:pt>
                <c:pt idx="1772">
                  <c:v>468</c:v>
                </c:pt>
                <c:pt idx="1773">
                  <c:v>526</c:v>
                </c:pt>
                <c:pt idx="1774">
                  <c:v>568</c:v>
                </c:pt>
                <c:pt idx="1775">
                  <c:v>444</c:v>
                </c:pt>
                <c:pt idx="1776">
                  <c:v>444</c:v>
                </c:pt>
                <c:pt idx="1777">
                  <c:v>560</c:v>
                </c:pt>
                <c:pt idx="1778">
                  <c:v>648</c:v>
                </c:pt>
                <c:pt idx="1779">
                  <c:v>668</c:v>
                </c:pt>
                <c:pt idx="1780">
                  <c:v>620</c:v>
                </c:pt>
                <c:pt idx="1781">
                  <c:v>638</c:v>
                </c:pt>
                <c:pt idx="1782">
                  <c:v>674</c:v>
                </c:pt>
                <c:pt idx="1783">
                  <c:v>602</c:v>
                </c:pt>
                <c:pt idx="1784">
                  <c:v>526</c:v>
                </c:pt>
                <c:pt idx="1785">
                  <c:v>668</c:v>
                </c:pt>
                <c:pt idx="1786">
                  <c:v>536</c:v>
                </c:pt>
                <c:pt idx="1787">
                  <c:v>270</c:v>
                </c:pt>
                <c:pt idx="1788">
                  <c:v>146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036416"/>
        <c:axId val="123037952"/>
      </c:scatterChart>
      <c:valAx>
        <c:axId val="123036416"/>
        <c:scaling>
          <c:orientation val="minMax"/>
        </c:scaling>
        <c:delete val="1"/>
        <c:axPos val="b"/>
        <c:majorTickMark val="out"/>
        <c:minorTickMark val="none"/>
        <c:tickLblPos val="nextTo"/>
        <c:crossAx val="123037952"/>
        <c:crosses val="autoZero"/>
        <c:crossBetween val="midCat"/>
      </c:valAx>
      <c:valAx>
        <c:axId val="123037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303641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'result 1M1_doubled.csv'!$L$1:$L$2</c:f>
              <c:strCache>
                <c:ptCount val="1"/>
                <c:pt idx="0">
                  <c:v>C:\Data\ETB\MONO07\2G\1M-1 0 to 89.4cm c     9/7/2007  re-evaluated data peakarea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strRef>
              <c:f>'result 1M1_doubled.csv'!$B$3:$B$1796</c:f>
              <c:strCache>
                <c:ptCount val="1794"/>
                <c:pt idx="0">
                  <c:v>position (mm)</c:v>
                </c:pt>
                <c:pt idx="1">
                  <c:v>8.01</c:v>
                </c:pt>
                <c:pt idx="2">
                  <c:v>8.51</c:v>
                </c:pt>
                <c:pt idx="3">
                  <c:v>9.01</c:v>
                </c:pt>
                <c:pt idx="4">
                  <c:v>9.51</c:v>
                </c:pt>
                <c:pt idx="5">
                  <c:v>10.01</c:v>
                </c:pt>
                <c:pt idx="6">
                  <c:v>10.51</c:v>
                </c:pt>
                <c:pt idx="7">
                  <c:v>11.01</c:v>
                </c:pt>
                <c:pt idx="8">
                  <c:v>11.51</c:v>
                </c:pt>
                <c:pt idx="9">
                  <c:v>12.01</c:v>
                </c:pt>
                <c:pt idx="10">
                  <c:v>12.51</c:v>
                </c:pt>
                <c:pt idx="11">
                  <c:v>13.01</c:v>
                </c:pt>
                <c:pt idx="12">
                  <c:v>13.51</c:v>
                </c:pt>
                <c:pt idx="13">
                  <c:v>14.01</c:v>
                </c:pt>
                <c:pt idx="14">
                  <c:v>14.51</c:v>
                </c:pt>
                <c:pt idx="15">
                  <c:v>15.01</c:v>
                </c:pt>
                <c:pt idx="16">
                  <c:v>15.51</c:v>
                </c:pt>
                <c:pt idx="17">
                  <c:v>16.01</c:v>
                </c:pt>
                <c:pt idx="18">
                  <c:v>16.51</c:v>
                </c:pt>
                <c:pt idx="19">
                  <c:v>17.01</c:v>
                </c:pt>
                <c:pt idx="20">
                  <c:v>17.51</c:v>
                </c:pt>
                <c:pt idx="21">
                  <c:v>18.01</c:v>
                </c:pt>
                <c:pt idx="22">
                  <c:v>18.51</c:v>
                </c:pt>
                <c:pt idx="23">
                  <c:v>19.01</c:v>
                </c:pt>
                <c:pt idx="24">
                  <c:v>19.51</c:v>
                </c:pt>
                <c:pt idx="25">
                  <c:v>20.01</c:v>
                </c:pt>
                <c:pt idx="26">
                  <c:v>20.51</c:v>
                </c:pt>
                <c:pt idx="27">
                  <c:v>21.01</c:v>
                </c:pt>
                <c:pt idx="28">
                  <c:v>21.51</c:v>
                </c:pt>
                <c:pt idx="29">
                  <c:v>22.01</c:v>
                </c:pt>
                <c:pt idx="30">
                  <c:v>22.51</c:v>
                </c:pt>
                <c:pt idx="31">
                  <c:v>23.01</c:v>
                </c:pt>
                <c:pt idx="32">
                  <c:v>23.51</c:v>
                </c:pt>
                <c:pt idx="33">
                  <c:v>24.01</c:v>
                </c:pt>
                <c:pt idx="34">
                  <c:v>24.51</c:v>
                </c:pt>
                <c:pt idx="35">
                  <c:v>25.01</c:v>
                </c:pt>
                <c:pt idx="36">
                  <c:v>25.51</c:v>
                </c:pt>
                <c:pt idx="37">
                  <c:v>26.01</c:v>
                </c:pt>
                <c:pt idx="38">
                  <c:v>26.51</c:v>
                </c:pt>
                <c:pt idx="39">
                  <c:v>27.01</c:v>
                </c:pt>
                <c:pt idx="40">
                  <c:v>27.51</c:v>
                </c:pt>
                <c:pt idx="41">
                  <c:v>28.01</c:v>
                </c:pt>
                <c:pt idx="42">
                  <c:v>28.51</c:v>
                </c:pt>
                <c:pt idx="43">
                  <c:v>29.01</c:v>
                </c:pt>
                <c:pt idx="44">
                  <c:v>29.51</c:v>
                </c:pt>
                <c:pt idx="45">
                  <c:v>30.01</c:v>
                </c:pt>
                <c:pt idx="46">
                  <c:v>30.51</c:v>
                </c:pt>
                <c:pt idx="47">
                  <c:v>31.01</c:v>
                </c:pt>
                <c:pt idx="48">
                  <c:v>31.51</c:v>
                </c:pt>
                <c:pt idx="49">
                  <c:v>32.01</c:v>
                </c:pt>
                <c:pt idx="50">
                  <c:v>32.51</c:v>
                </c:pt>
                <c:pt idx="51">
                  <c:v>33.01</c:v>
                </c:pt>
                <c:pt idx="52">
                  <c:v>33.51</c:v>
                </c:pt>
                <c:pt idx="53">
                  <c:v>34.01</c:v>
                </c:pt>
                <c:pt idx="54">
                  <c:v>34.51</c:v>
                </c:pt>
                <c:pt idx="55">
                  <c:v>35.01</c:v>
                </c:pt>
                <c:pt idx="56">
                  <c:v>35.51</c:v>
                </c:pt>
                <c:pt idx="57">
                  <c:v>36.01</c:v>
                </c:pt>
                <c:pt idx="58">
                  <c:v>36.51</c:v>
                </c:pt>
                <c:pt idx="59">
                  <c:v>37.01</c:v>
                </c:pt>
                <c:pt idx="60">
                  <c:v>37.51</c:v>
                </c:pt>
                <c:pt idx="61">
                  <c:v>38.01</c:v>
                </c:pt>
                <c:pt idx="62">
                  <c:v>38.51</c:v>
                </c:pt>
                <c:pt idx="63">
                  <c:v>39.01</c:v>
                </c:pt>
                <c:pt idx="64">
                  <c:v>39.51</c:v>
                </c:pt>
                <c:pt idx="65">
                  <c:v>40.01</c:v>
                </c:pt>
                <c:pt idx="66">
                  <c:v>40.51</c:v>
                </c:pt>
                <c:pt idx="67">
                  <c:v>41.01</c:v>
                </c:pt>
                <c:pt idx="68">
                  <c:v>41.51</c:v>
                </c:pt>
                <c:pt idx="69">
                  <c:v>42.01</c:v>
                </c:pt>
                <c:pt idx="70">
                  <c:v>42.51</c:v>
                </c:pt>
                <c:pt idx="71">
                  <c:v>43.01</c:v>
                </c:pt>
                <c:pt idx="72">
                  <c:v>43.51</c:v>
                </c:pt>
                <c:pt idx="73">
                  <c:v>44.01</c:v>
                </c:pt>
                <c:pt idx="74">
                  <c:v>44.51</c:v>
                </c:pt>
                <c:pt idx="75">
                  <c:v>45.01</c:v>
                </c:pt>
                <c:pt idx="76">
                  <c:v>45.51</c:v>
                </c:pt>
                <c:pt idx="77">
                  <c:v>46.01</c:v>
                </c:pt>
                <c:pt idx="78">
                  <c:v>46.51</c:v>
                </c:pt>
                <c:pt idx="79">
                  <c:v>47.01</c:v>
                </c:pt>
                <c:pt idx="80">
                  <c:v>47.51</c:v>
                </c:pt>
                <c:pt idx="81">
                  <c:v>48.01</c:v>
                </c:pt>
                <c:pt idx="82">
                  <c:v>48.51</c:v>
                </c:pt>
                <c:pt idx="83">
                  <c:v>49.01</c:v>
                </c:pt>
                <c:pt idx="84">
                  <c:v>49.51</c:v>
                </c:pt>
                <c:pt idx="85">
                  <c:v>50.01</c:v>
                </c:pt>
                <c:pt idx="86">
                  <c:v>50.51</c:v>
                </c:pt>
                <c:pt idx="87">
                  <c:v>51.01</c:v>
                </c:pt>
                <c:pt idx="88">
                  <c:v>51.51</c:v>
                </c:pt>
                <c:pt idx="89">
                  <c:v>52.01</c:v>
                </c:pt>
                <c:pt idx="90">
                  <c:v>52.51</c:v>
                </c:pt>
                <c:pt idx="91">
                  <c:v>53.01</c:v>
                </c:pt>
                <c:pt idx="92">
                  <c:v>53.51</c:v>
                </c:pt>
                <c:pt idx="93">
                  <c:v>54.01</c:v>
                </c:pt>
                <c:pt idx="94">
                  <c:v>54.51</c:v>
                </c:pt>
                <c:pt idx="95">
                  <c:v>55.01</c:v>
                </c:pt>
                <c:pt idx="96">
                  <c:v>55.51</c:v>
                </c:pt>
                <c:pt idx="97">
                  <c:v>56.01</c:v>
                </c:pt>
                <c:pt idx="98">
                  <c:v>56.51</c:v>
                </c:pt>
                <c:pt idx="99">
                  <c:v>57.01</c:v>
                </c:pt>
                <c:pt idx="100">
                  <c:v>57.51</c:v>
                </c:pt>
                <c:pt idx="101">
                  <c:v>58.01</c:v>
                </c:pt>
                <c:pt idx="102">
                  <c:v>58.51</c:v>
                </c:pt>
                <c:pt idx="103">
                  <c:v>59.01</c:v>
                </c:pt>
                <c:pt idx="104">
                  <c:v>59.51</c:v>
                </c:pt>
                <c:pt idx="105">
                  <c:v>60.01</c:v>
                </c:pt>
                <c:pt idx="106">
                  <c:v>60.51</c:v>
                </c:pt>
                <c:pt idx="107">
                  <c:v>61.01</c:v>
                </c:pt>
                <c:pt idx="108">
                  <c:v>61.51</c:v>
                </c:pt>
                <c:pt idx="109">
                  <c:v>62.01</c:v>
                </c:pt>
                <c:pt idx="110">
                  <c:v>62.51</c:v>
                </c:pt>
                <c:pt idx="111">
                  <c:v>63.01</c:v>
                </c:pt>
                <c:pt idx="112">
                  <c:v>63.51</c:v>
                </c:pt>
                <c:pt idx="113">
                  <c:v>64.01</c:v>
                </c:pt>
                <c:pt idx="114">
                  <c:v>64.51</c:v>
                </c:pt>
                <c:pt idx="115">
                  <c:v>65.01</c:v>
                </c:pt>
                <c:pt idx="116">
                  <c:v>65.51</c:v>
                </c:pt>
                <c:pt idx="117">
                  <c:v>66.01</c:v>
                </c:pt>
                <c:pt idx="118">
                  <c:v>66.51</c:v>
                </c:pt>
                <c:pt idx="119">
                  <c:v>67.01</c:v>
                </c:pt>
                <c:pt idx="120">
                  <c:v>67.51</c:v>
                </c:pt>
                <c:pt idx="121">
                  <c:v>68.01</c:v>
                </c:pt>
                <c:pt idx="122">
                  <c:v>68.51</c:v>
                </c:pt>
                <c:pt idx="123">
                  <c:v>69.01</c:v>
                </c:pt>
                <c:pt idx="124">
                  <c:v>69.51</c:v>
                </c:pt>
                <c:pt idx="125">
                  <c:v>70.01</c:v>
                </c:pt>
                <c:pt idx="126">
                  <c:v>70.51</c:v>
                </c:pt>
                <c:pt idx="127">
                  <c:v>71.01</c:v>
                </c:pt>
                <c:pt idx="128">
                  <c:v>71.51</c:v>
                </c:pt>
                <c:pt idx="129">
                  <c:v>72.01</c:v>
                </c:pt>
                <c:pt idx="130">
                  <c:v>72.51</c:v>
                </c:pt>
                <c:pt idx="131">
                  <c:v>73.01</c:v>
                </c:pt>
                <c:pt idx="132">
                  <c:v>73.51</c:v>
                </c:pt>
                <c:pt idx="133">
                  <c:v>74.01</c:v>
                </c:pt>
                <c:pt idx="134">
                  <c:v>74.51</c:v>
                </c:pt>
                <c:pt idx="135">
                  <c:v>75.01</c:v>
                </c:pt>
                <c:pt idx="136">
                  <c:v>75.51</c:v>
                </c:pt>
                <c:pt idx="137">
                  <c:v>76.01</c:v>
                </c:pt>
                <c:pt idx="138">
                  <c:v>76.51</c:v>
                </c:pt>
                <c:pt idx="139">
                  <c:v>77.01</c:v>
                </c:pt>
                <c:pt idx="140">
                  <c:v>77.51</c:v>
                </c:pt>
                <c:pt idx="141">
                  <c:v>78.01</c:v>
                </c:pt>
                <c:pt idx="142">
                  <c:v>78.51</c:v>
                </c:pt>
                <c:pt idx="143">
                  <c:v>79.01</c:v>
                </c:pt>
                <c:pt idx="144">
                  <c:v>79.51</c:v>
                </c:pt>
                <c:pt idx="145">
                  <c:v>80.01</c:v>
                </c:pt>
                <c:pt idx="146">
                  <c:v>80.51</c:v>
                </c:pt>
                <c:pt idx="147">
                  <c:v>81.01</c:v>
                </c:pt>
                <c:pt idx="148">
                  <c:v>81.51</c:v>
                </c:pt>
                <c:pt idx="149">
                  <c:v>82.01</c:v>
                </c:pt>
                <c:pt idx="150">
                  <c:v>82.51</c:v>
                </c:pt>
                <c:pt idx="151">
                  <c:v>83.01</c:v>
                </c:pt>
                <c:pt idx="152">
                  <c:v>83.51</c:v>
                </c:pt>
                <c:pt idx="153">
                  <c:v>84.01</c:v>
                </c:pt>
                <c:pt idx="154">
                  <c:v>84.51</c:v>
                </c:pt>
                <c:pt idx="155">
                  <c:v>85.01</c:v>
                </c:pt>
                <c:pt idx="156">
                  <c:v>85.51</c:v>
                </c:pt>
                <c:pt idx="157">
                  <c:v>86.01</c:v>
                </c:pt>
                <c:pt idx="158">
                  <c:v>86.51</c:v>
                </c:pt>
                <c:pt idx="159">
                  <c:v>87.01</c:v>
                </c:pt>
                <c:pt idx="160">
                  <c:v>87.51</c:v>
                </c:pt>
                <c:pt idx="161">
                  <c:v>88.01</c:v>
                </c:pt>
                <c:pt idx="162">
                  <c:v>88.51</c:v>
                </c:pt>
                <c:pt idx="163">
                  <c:v>89.01</c:v>
                </c:pt>
                <c:pt idx="164">
                  <c:v>89.51</c:v>
                </c:pt>
                <c:pt idx="165">
                  <c:v>90.01</c:v>
                </c:pt>
                <c:pt idx="166">
                  <c:v>90.51</c:v>
                </c:pt>
                <c:pt idx="167">
                  <c:v>91.01</c:v>
                </c:pt>
                <c:pt idx="168">
                  <c:v>91.51</c:v>
                </c:pt>
                <c:pt idx="169">
                  <c:v>92.01</c:v>
                </c:pt>
                <c:pt idx="170">
                  <c:v>92.51</c:v>
                </c:pt>
                <c:pt idx="171">
                  <c:v>93.01</c:v>
                </c:pt>
                <c:pt idx="172">
                  <c:v>93.51</c:v>
                </c:pt>
                <c:pt idx="173">
                  <c:v>94.01</c:v>
                </c:pt>
                <c:pt idx="174">
                  <c:v>94.51</c:v>
                </c:pt>
                <c:pt idx="175">
                  <c:v>95.01</c:v>
                </c:pt>
                <c:pt idx="176">
                  <c:v>95.51</c:v>
                </c:pt>
                <c:pt idx="177">
                  <c:v>96.01</c:v>
                </c:pt>
                <c:pt idx="178">
                  <c:v>96.51</c:v>
                </c:pt>
                <c:pt idx="179">
                  <c:v>97.01</c:v>
                </c:pt>
                <c:pt idx="180">
                  <c:v>97.51</c:v>
                </c:pt>
                <c:pt idx="181">
                  <c:v>98.01</c:v>
                </c:pt>
                <c:pt idx="182">
                  <c:v>98.51</c:v>
                </c:pt>
                <c:pt idx="183">
                  <c:v>99.01</c:v>
                </c:pt>
                <c:pt idx="184">
                  <c:v>99.51</c:v>
                </c:pt>
                <c:pt idx="185">
                  <c:v>100.01</c:v>
                </c:pt>
                <c:pt idx="186">
                  <c:v>100.51</c:v>
                </c:pt>
                <c:pt idx="187">
                  <c:v>101.01</c:v>
                </c:pt>
                <c:pt idx="188">
                  <c:v>101.51</c:v>
                </c:pt>
                <c:pt idx="189">
                  <c:v>102.01</c:v>
                </c:pt>
                <c:pt idx="190">
                  <c:v>102.51</c:v>
                </c:pt>
                <c:pt idx="191">
                  <c:v>103.01</c:v>
                </c:pt>
                <c:pt idx="192">
                  <c:v>103.51</c:v>
                </c:pt>
                <c:pt idx="193">
                  <c:v>104.01</c:v>
                </c:pt>
                <c:pt idx="194">
                  <c:v>104.51</c:v>
                </c:pt>
                <c:pt idx="195">
                  <c:v>105.01</c:v>
                </c:pt>
                <c:pt idx="196">
                  <c:v>105.51</c:v>
                </c:pt>
                <c:pt idx="197">
                  <c:v>106.01</c:v>
                </c:pt>
                <c:pt idx="198">
                  <c:v>106.51</c:v>
                </c:pt>
                <c:pt idx="199">
                  <c:v>107.01</c:v>
                </c:pt>
                <c:pt idx="200">
                  <c:v>107.51</c:v>
                </c:pt>
                <c:pt idx="201">
                  <c:v>108.01</c:v>
                </c:pt>
                <c:pt idx="202">
                  <c:v>108.51</c:v>
                </c:pt>
                <c:pt idx="203">
                  <c:v>109.01</c:v>
                </c:pt>
                <c:pt idx="204">
                  <c:v>109.51</c:v>
                </c:pt>
                <c:pt idx="205">
                  <c:v>110.01</c:v>
                </c:pt>
                <c:pt idx="206">
                  <c:v>110.51</c:v>
                </c:pt>
                <c:pt idx="207">
                  <c:v>111.01</c:v>
                </c:pt>
                <c:pt idx="208">
                  <c:v>111.51</c:v>
                </c:pt>
                <c:pt idx="209">
                  <c:v>112.01</c:v>
                </c:pt>
                <c:pt idx="210">
                  <c:v>112.51</c:v>
                </c:pt>
                <c:pt idx="211">
                  <c:v>113.01</c:v>
                </c:pt>
                <c:pt idx="212">
                  <c:v>113.51</c:v>
                </c:pt>
                <c:pt idx="213">
                  <c:v>114.01</c:v>
                </c:pt>
                <c:pt idx="214">
                  <c:v>114.51</c:v>
                </c:pt>
                <c:pt idx="215">
                  <c:v>115.01</c:v>
                </c:pt>
                <c:pt idx="216">
                  <c:v>115.51</c:v>
                </c:pt>
                <c:pt idx="217">
                  <c:v>116.01</c:v>
                </c:pt>
                <c:pt idx="218">
                  <c:v>116.51</c:v>
                </c:pt>
                <c:pt idx="219">
                  <c:v>117.01</c:v>
                </c:pt>
                <c:pt idx="220">
                  <c:v>117.51</c:v>
                </c:pt>
                <c:pt idx="221">
                  <c:v>118.01</c:v>
                </c:pt>
                <c:pt idx="222">
                  <c:v>118.51</c:v>
                </c:pt>
                <c:pt idx="223">
                  <c:v>119.01</c:v>
                </c:pt>
                <c:pt idx="224">
                  <c:v>119.51</c:v>
                </c:pt>
                <c:pt idx="225">
                  <c:v>120.01</c:v>
                </c:pt>
                <c:pt idx="226">
                  <c:v>120.51</c:v>
                </c:pt>
                <c:pt idx="227">
                  <c:v>121.01</c:v>
                </c:pt>
                <c:pt idx="228">
                  <c:v>121.51</c:v>
                </c:pt>
                <c:pt idx="229">
                  <c:v>122.01</c:v>
                </c:pt>
                <c:pt idx="230">
                  <c:v>122.51</c:v>
                </c:pt>
                <c:pt idx="231">
                  <c:v>123.01</c:v>
                </c:pt>
                <c:pt idx="232">
                  <c:v>123.51</c:v>
                </c:pt>
                <c:pt idx="233">
                  <c:v>124.01</c:v>
                </c:pt>
                <c:pt idx="234">
                  <c:v>124.51</c:v>
                </c:pt>
                <c:pt idx="235">
                  <c:v>125.01</c:v>
                </c:pt>
                <c:pt idx="236">
                  <c:v>125.51</c:v>
                </c:pt>
                <c:pt idx="237">
                  <c:v>126.01</c:v>
                </c:pt>
                <c:pt idx="238">
                  <c:v>126.51</c:v>
                </c:pt>
                <c:pt idx="239">
                  <c:v>127.01</c:v>
                </c:pt>
                <c:pt idx="240">
                  <c:v>127.51</c:v>
                </c:pt>
                <c:pt idx="241">
                  <c:v>128.01</c:v>
                </c:pt>
                <c:pt idx="242">
                  <c:v>128.51</c:v>
                </c:pt>
                <c:pt idx="243">
                  <c:v>129.01</c:v>
                </c:pt>
                <c:pt idx="244">
                  <c:v>129.51</c:v>
                </c:pt>
                <c:pt idx="245">
                  <c:v>130.01</c:v>
                </c:pt>
                <c:pt idx="246">
                  <c:v>130.51</c:v>
                </c:pt>
                <c:pt idx="247">
                  <c:v>131.01</c:v>
                </c:pt>
                <c:pt idx="248">
                  <c:v>131.51</c:v>
                </c:pt>
                <c:pt idx="249">
                  <c:v>132.01</c:v>
                </c:pt>
                <c:pt idx="250">
                  <c:v>132.51</c:v>
                </c:pt>
                <c:pt idx="251">
                  <c:v>133.01</c:v>
                </c:pt>
                <c:pt idx="252">
                  <c:v>133.51</c:v>
                </c:pt>
                <c:pt idx="253">
                  <c:v>134.01</c:v>
                </c:pt>
                <c:pt idx="254">
                  <c:v>134.51</c:v>
                </c:pt>
                <c:pt idx="255">
                  <c:v>135.01</c:v>
                </c:pt>
                <c:pt idx="256">
                  <c:v>135.51</c:v>
                </c:pt>
                <c:pt idx="257">
                  <c:v>136.01</c:v>
                </c:pt>
                <c:pt idx="258">
                  <c:v>136.51</c:v>
                </c:pt>
                <c:pt idx="259">
                  <c:v>137.01</c:v>
                </c:pt>
                <c:pt idx="260">
                  <c:v>137.51</c:v>
                </c:pt>
                <c:pt idx="261">
                  <c:v>138.01</c:v>
                </c:pt>
                <c:pt idx="262">
                  <c:v>138.51</c:v>
                </c:pt>
                <c:pt idx="263">
                  <c:v>139.01</c:v>
                </c:pt>
                <c:pt idx="264">
                  <c:v>139.51</c:v>
                </c:pt>
                <c:pt idx="265">
                  <c:v>140.01</c:v>
                </c:pt>
                <c:pt idx="266">
                  <c:v>140.51</c:v>
                </c:pt>
                <c:pt idx="267">
                  <c:v>141.01</c:v>
                </c:pt>
                <c:pt idx="268">
                  <c:v>141.51</c:v>
                </c:pt>
                <c:pt idx="269">
                  <c:v>142.01</c:v>
                </c:pt>
                <c:pt idx="270">
                  <c:v>142.51</c:v>
                </c:pt>
                <c:pt idx="271">
                  <c:v>143.01</c:v>
                </c:pt>
                <c:pt idx="272">
                  <c:v>143.51</c:v>
                </c:pt>
                <c:pt idx="273">
                  <c:v>144.01</c:v>
                </c:pt>
                <c:pt idx="274">
                  <c:v>144.51</c:v>
                </c:pt>
                <c:pt idx="275">
                  <c:v>145.01</c:v>
                </c:pt>
                <c:pt idx="276">
                  <c:v>145.51</c:v>
                </c:pt>
                <c:pt idx="277">
                  <c:v>146.01</c:v>
                </c:pt>
                <c:pt idx="278">
                  <c:v>146.51</c:v>
                </c:pt>
                <c:pt idx="279">
                  <c:v>147.01</c:v>
                </c:pt>
                <c:pt idx="280">
                  <c:v>147.51</c:v>
                </c:pt>
                <c:pt idx="281">
                  <c:v>148.01</c:v>
                </c:pt>
                <c:pt idx="282">
                  <c:v>148.51</c:v>
                </c:pt>
                <c:pt idx="283">
                  <c:v>149.01</c:v>
                </c:pt>
                <c:pt idx="284">
                  <c:v>149.51</c:v>
                </c:pt>
                <c:pt idx="285">
                  <c:v>150.01</c:v>
                </c:pt>
                <c:pt idx="286">
                  <c:v>150.51</c:v>
                </c:pt>
                <c:pt idx="287">
                  <c:v>151.01</c:v>
                </c:pt>
                <c:pt idx="288">
                  <c:v>151.51</c:v>
                </c:pt>
                <c:pt idx="289">
                  <c:v>152.01</c:v>
                </c:pt>
                <c:pt idx="290">
                  <c:v>152.51</c:v>
                </c:pt>
                <c:pt idx="291">
                  <c:v>153.01</c:v>
                </c:pt>
                <c:pt idx="292">
                  <c:v>153.51</c:v>
                </c:pt>
                <c:pt idx="293">
                  <c:v>154.01</c:v>
                </c:pt>
                <c:pt idx="294">
                  <c:v>154.51</c:v>
                </c:pt>
                <c:pt idx="295">
                  <c:v>155.01</c:v>
                </c:pt>
                <c:pt idx="296">
                  <c:v>155.51</c:v>
                </c:pt>
                <c:pt idx="297">
                  <c:v>156.01</c:v>
                </c:pt>
                <c:pt idx="298">
                  <c:v>156.51</c:v>
                </c:pt>
                <c:pt idx="299">
                  <c:v>157.01</c:v>
                </c:pt>
                <c:pt idx="300">
                  <c:v>157.51</c:v>
                </c:pt>
                <c:pt idx="301">
                  <c:v>158.01</c:v>
                </c:pt>
                <c:pt idx="302">
                  <c:v>158.51</c:v>
                </c:pt>
                <c:pt idx="303">
                  <c:v>159.01</c:v>
                </c:pt>
                <c:pt idx="304">
                  <c:v>159.51</c:v>
                </c:pt>
                <c:pt idx="305">
                  <c:v>160.01</c:v>
                </c:pt>
                <c:pt idx="306">
                  <c:v>160.51</c:v>
                </c:pt>
                <c:pt idx="307">
                  <c:v>161.01</c:v>
                </c:pt>
                <c:pt idx="308">
                  <c:v>161.51</c:v>
                </c:pt>
                <c:pt idx="309">
                  <c:v>162.01</c:v>
                </c:pt>
                <c:pt idx="310">
                  <c:v>162.51</c:v>
                </c:pt>
                <c:pt idx="311">
                  <c:v>163.01</c:v>
                </c:pt>
                <c:pt idx="312">
                  <c:v>163.51</c:v>
                </c:pt>
                <c:pt idx="313">
                  <c:v>164.01</c:v>
                </c:pt>
                <c:pt idx="314">
                  <c:v>164.51</c:v>
                </c:pt>
                <c:pt idx="315">
                  <c:v>165.01</c:v>
                </c:pt>
                <c:pt idx="316">
                  <c:v>165.51</c:v>
                </c:pt>
                <c:pt idx="317">
                  <c:v>166.01</c:v>
                </c:pt>
                <c:pt idx="318">
                  <c:v>166.51</c:v>
                </c:pt>
                <c:pt idx="319">
                  <c:v>167.01</c:v>
                </c:pt>
                <c:pt idx="320">
                  <c:v>167.51</c:v>
                </c:pt>
                <c:pt idx="321">
                  <c:v>168.01</c:v>
                </c:pt>
                <c:pt idx="322">
                  <c:v>168.51</c:v>
                </c:pt>
                <c:pt idx="323">
                  <c:v>169.01</c:v>
                </c:pt>
                <c:pt idx="324">
                  <c:v>169.51</c:v>
                </c:pt>
                <c:pt idx="325">
                  <c:v>170.01</c:v>
                </c:pt>
                <c:pt idx="326">
                  <c:v>170.51</c:v>
                </c:pt>
                <c:pt idx="327">
                  <c:v>171.01</c:v>
                </c:pt>
                <c:pt idx="328">
                  <c:v>171.51</c:v>
                </c:pt>
                <c:pt idx="329">
                  <c:v>172.01</c:v>
                </c:pt>
                <c:pt idx="330">
                  <c:v>172.51</c:v>
                </c:pt>
                <c:pt idx="331">
                  <c:v>173.01</c:v>
                </c:pt>
                <c:pt idx="332">
                  <c:v>173.51</c:v>
                </c:pt>
                <c:pt idx="333">
                  <c:v>174.01</c:v>
                </c:pt>
                <c:pt idx="334">
                  <c:v>174.51</c:v>
                </c:pt>
                <c:pt idx="335">
                  <c:v>175.01</c:v>
                </c:pt>
                <c:pt idx="336">
                  <c:v>175.51</c:v>
                </c:pt>
                <c:pt idx="337">
                  <c:v>176.01</c:v>
                </c:pt>
                <c:pt idx="338">
                  <c:v>176.51</c:v>
                </c:pt>
                <c:pt idx="339">
                  <c:v>177.01</c:v>
                </c:pt>
                <c:pt idx="340">
                  <c:v>177.51</c:v>
                </c:pt>
                <c:pt idx="341">
                  <c:v>178.01</c:v>
                </c:pt>
                <c:pt idx="342">
                  <c:v>178.51</c:v>
                </c:pt>
                <c:pt idx="343">
                  <c:v>179.01</c:v>
                </c:pt>
                <c:pt idx="344">
                  <c:v>179.51</c:v>
                </c:pt>
                <c:pt idx="345">
                  <c:v>180.01</c:v>
                </c:pt>
                <c:pt idx="346">
                  <c:v>180.51</c:v>
                </c:pt>
                <c:pt idx="347">
                  <c:v>181.01</c:v>
                </c:pt>
                <c:pt idx="348">
                  <c:v>181.51</c:v>
                </c:pt>
                <c:pt idx="349">
                  <c:v>182.01</c:v>
                </c:pt>
                <c:pt idx="350">
                  <c:v>182.51</c:v>
                </c:pt>
                <c:pt idx="351">
                  <c:v>183.01</c:v>
                </c:pt>
                <c:pt idx="352">
                  <c:v>183.51</c:v>
                </c:pt>
                <c:pt idx="353">
                  <c:v>184.01</c:v>
                </c:pt>
                <c:pt idx="354">
                  <c:v>184.51</c:v>
                </c:pt>
                <c:pt idx="355">
                  <c:v>185.01</c:v>
                </c:pt>
                <c:pt idx="356">
                  <c:v>185.51</c:v>
                </c:pt>
                <c:pt idx="357">
                  <c:v>186.01</c:v>
                </c:pt>
                <c:pt idx="358">
                  <c:v>186.51</c:v>
                </c:pt>
                <c:pt idx="359">
                  <c:v>187.01</c:v>
                </c:pt>
                <c:pt idx="360">
                  <c:v>187.51</c:v>
                </c:pt>
                <c:pt idx="361">
                  <c:v>188.01</c:v>
                </c:pt>
                <c:pt idx="362">
                  <c:v>188.51</c:v>
                </c:pt>
                <c:pt idx="363">
                  <c:v>189.01</c:v>
                </c:pt>
                <c:pt idx="364">
                  <c:v>189.51</c:v>
                </c:pt>
                <c:pt idx="365">
                  <c:v>190.01</c:v>
                </c:pt>
                <c:pt idx="366">
                  <c:v>190.51</c:v>
                </c:pt>
                <c:pt idx="367">
                  <c:v>191.01</c:v>
                </c:pt>
                <c:pt idx="368">
                  <c:v>191.51</c:v>
                </c:pt>
                <c:pt idx="369">
                  <c:v>192.01</c:v>
                </c:pt>
                <c:pt idx="370">
                  <c:v>192.51</c:v>
                </c:pt>
                <c:pt idx="371">
                  <c:v>193.01</c:v>
                </c:pt>
                <c:pt idx="372">
                  <c:v>193.51</c:v>
                </c:pt>
                <c:pt idx="373">
                  <c:v>194.01</c:v>
                </c:pt>
                <c:pt idx="374">
                  <c:v>194.51</c:v>
                </c:pt>
                <c:pt idx="375">
                  <c:v>195.01</c:v>
                </c:pt>
                <c:pt idx="376">
                  <c:v>195.51</c:v>
                </c:pt>
                <c:pt idx="377">
                  <c:v>196.01</c:v>
                </c:pt>
                <c:pt idx="378">
                  <c:v>196.51</c:v>
                </c:pt>
                <c:pt idx="379">
                  <c:v>197.01</c:v>
                </c:pt>
                <c:pt idx="380">
                  <c:v>197.51</c:v>
                </c:pt>
                <c:pt idx="381">
                  <c:v>198.01</c:v>
                </c:pt>
                <c:pt idx="382">
                  <c:v>198.51</c:v>
                </c:pt>
                <c:pt idx="383">
                  <c:v>199.01</c:v>
                </c:pt>
                <c:pt idx="384">
                  <c:v>199.51</c:v>
                </c:pt>
                <c:pt idx="385">
                  <c:v>200.01</c:v>
                </c:pt>
                <c:pt idx="386">
                  <c:v>200.51</c:v>
                </c:pt>
                <c:pt idx="387">
                  <c:v>201.01</c:v>
                </c:pt>
                <c:pt idx="388">
                  <c:v>201.51</c:v>
                </c:pt>
                <c:pt idx="389">
                  <c:v>202.01</c:v>
                </c:pt>
                <c:pt idx="390">
                  <c:v>202.51</c:v>
                </c:pt>
                <c:pt idx="391">
                  <c:v>203.01</c:v>
                </c:pt>
                <c:pt idx="392">
                  <c:v>203.51</c:v>
                </c:pt>
                <c:pt idx="393">
                  <c:v>204.01</c:v>
                </c:pt>
                <c:pt idx="394">
                  <c:v>204.51</c:v>
                </c:pt>
                <c:pt idx="395">
                  <c:v>205.01</c:v>
                </c:pt>
                <c:pt idx="396">
                  <c:v>205.51</c:v>
                </c:pt>
                <c:pt idx="397">
                  <c:v>206.01</c:v>
                </c:pt>
                <c:pt idx="398">
                  <c:v>206.51</c:v>
                </c:pt>
                <c:pt idx="399">
                  <c:v>207.01</c:v>
                </c:pt>
                <c:pt idx="400">
                  <c:v>207.51</c:v>
                </c:pt>
                <c:pt idx="401">
                  <c:v>208.01</c:v>
                </c:pt>
                <c:pt idx="402">
                  <c:v>208.51</c:v>
                </c:pt>
                <c:pt idx="403">
                  <c:v>209.01</c:v>
                </c:pt>
                <c:pt idx="404">
                  <c:v>209.51</c:v>
                </c:pt>
                <c:pt idx="405">
                  <c:v>210.01</c:v>
                </c:pt>
                <c:pt idx="406">
                  <c:v>210.51</c:v>
                </c:pt>
                <c:pt idx="407">
                  <c:v>211.01</c:v>
                </c:pt>
                <c:pt idx="408">
                  <c:v>211.51</c:v>
                </c:pt>
                <c:pt idx="409">
                  <c:v>212.01</c:v>
                </c:pt>
                <c:pt idx="410">
                  <c:v>212.51</c:v>
                </c:pt>
                <c:pt idx="411">
                  <c:v>213.01</c:v>
                </c:pt>
                <c:pt idx="412">
                  <c:v>213.51</c:v>
                </c:pt>
                <c:pt idx="413">
                  <c:v>214.01</c:v>
                </c:pt>
                <c:pt idx="414">
                  <c:v>214.51</c:v>
                </c:pt>
                <c:pt idx="415">
                  <c:v>215.01</c:v>
                </c:pt>
                <c:pt idx="416">
                  <c:v>215.51</c:v>
                </c:pt>
                <c:pt idx="417">
                  <c:v>216.01</c:v>
                </c:pt>
                <c:pt idx="418">
                  <c:v>216.51</c:v>
                </c:pt>
                <c:pt idx="419">
                  <c:v>217.01</c:v>
                </c:pt>
                <c:pt idx="420">
                  <c:v>217.51</c:v>
                </c:pt>
                <c:pt idx="421">
                  <c:v>218.01</c:v>
                </c:pt>
                <c:pt idx="422">
                  <c:v>218.51</c:v>
                </c:pt>
                <c:pt idx="423">
                  <c:v>219.01</c:v>
                </c:pt>
                <c:pt idx="424">
                  <c:v>219.51</c:v>
                </c:pt>
                <c:pt idx="425">
                  <c:v>220.01</c:v>
                </c:pt>
                <c:pt idx="426">
                  <c:v>220.51</c:v>
                </c:pt>
                <c:pt idx="427">
                  <c:v>221.01</c:v>
                </c:pt>
                <c:pt idx="428">
                  <c:v>221.51</c:v>
                </c:pt>
                <c:pt idx="429">
                  <c:v>222.01</c:v>
                </c:pt>
                <c:pt idx="430">
                  <c:v>222.51</c:v>
                </c:pt>
                <c:pt idx="431">
                  <c:v>223.01</c:v>
                </c:pt>
                <c:pt idx="432">
                  <c:v>223.51</c:v>
                </c:pt>
                <c:pt idx="433">
                  <c:v>224.01</c:v>
                </c:pt>
                <c:pt idx="434">
                  <c:v>224.51</c:v>
                </c:pt>
                <c:pt idx="435">
                  <c:v>225.01</c:v>
                </c:pt>
                <c:pt idx="436">
                  <c:v>225.51</c:v>
                </c:pt>
                <c:pt idx="437">
                  <c:v>226.01</c:v>
                </c:pt>
                <c:pt idx="438">
                  <c:v>226.51</c:v>
                </c:pt>
                <c:pt idx="439">
                  <c:v>227.01</c:v>
                </c:pt>
                <c:pt idx="440">
                  <c:v>227.51</c:v>
                </c:pt>
                <c:pt idx="441">
                  <c:v>228.01</c:v>
                </c:pt>
                <c:pt idx="442">
                  <c:v>228.51</c:v>
                </c:pt>
                <c:pt idx="443">
                  <c:v>229.01</c:v>
                </c:pt>
                <c:pt idx="444">
                  <c:v>229.51</c:v>
                </c:pt>
                <c:pt idx="445">
                  <c:v>230.01</c:v>
                </c:pt>
                <c:pt idx="446">
                  <c:v>230.51</c:v>
                </c:pt>
                <c:pt idx="447">
                  <c:v>231.01</c:v>
                </c:pt>
                <c:pt idx="448">
                  <c:v>231.51</c:v>
                </c:pt>
                <c:pt idx="449">
                  <c:v>232.01</c:v>
                </c:pt>
                <c:pt idx="450">
                  <c:v>232.51</c:v>
                </c:pt>
                <c:pt idx="451">
                  <c:v>233.01</c:v>
                </c:pt>
                <c:pt idx="452">
                  <c:v>233.51</c:v>
                </c:pt>
                <c:pt idx="453">
                  <c:v>234.01</c:v>
                </c:pt>
                <c:pt idx="454">
                  <c:v>234.51</c:v>
                </c:pt>
                <c:pt idx="455">
                  <c:v>235.01</c:v>
                </c:pt>
                <c:pt idx="456">
                  <c:v>235.51</c:v>
                </c:pt>
                <c:pt idx="457">
                  <c:v>236.01</c:v>
                </c:pt>
                <c:pt idx="458">
                  <c:v>236.51</c:v>
                </c:pt>
                <c:pt idx="459">
                  <c:v>237.01</c:v>
                </c:pt>
                <c:pt idx="460">
                  <c:v>237.51</c:v>
                </c:pt>
                <c:pt idx="461">
                  <c:v>238.01</c:v>
                </c:pt>
                <c:pt idx="462">
                  <c:v>238.51</c:v>
                </c:pt>
                <c:pt idx="463">
                  <c:v>239.01</c:v>
                </c:pt>
                <c:pt idx="464">
                  <c:v>239.51</c:v>
                </c:pt>
                <c:pt idx="465">
                  <c:v>240.01</c:v>
                </c:pt>
                <c:pt idx="466">
                  <c:v>240.51</c:v>
                </c:pt>
                <c:pt idx="467">
                  <c:v>241.01</c:v>
                </c:pt>
                <c:pt idx="468">
                  <c:v>241.51</c:v>
                </c:pt>
                <c:pt idx="469">
                  <c:v>242.01</c:v>
                </c:pt>
                <c:pt idx="470">
                  <c:v>242.51</c:v>
                </c:pt>
                <c:pt idx="471">
                  <c:v>243.01</c:v>
                </c:pt>
                <c:pt idx="472">
                  <c:v>243.51</c:v>
                </c:pt>
                <c:pt idx="473">
                  <c:v>244.01</c:v>
                </c:pt>
                <c:pt idx="474">
                  <c:v>244.51</c:v>
                </c:pt>
                <c:pt idx="475">
                  <c:v>245.01</c:v>
                </c:pt>
                <c:pt idx="476">
                  <c:v>245.51</c:v>
                </c:pt>
                <c:pt idx="477">
                  <c:v>246.01</c:v>
                </c:pt>
                <c:pt idx="478">
                  <c:v>246.51</c:v>
                </c:pt>
                <c:pt idx="479">
                  <c:v>247.01</c:v>
                </c:pt>
                <c:pt idx="480">
                  <c:v>247.51</c:v>
                </c:pt>
                <c:pt idx="481">
                  <c:v>248.01</c:v>
                </c:pt>
                <c:pt idx="482">
                  <c:v>248.51</c:v>
                </c:pt>
                <c:pt idx="483">
                  <c:v>249.01</c:v>
                </c:pt>
                <c:pt idx="484">
                  <c:v>249.51</c:v>
                </c:pt>
                <c:pt idx="485">
                  <c:v>250.01</c:v>
                </c:pt>
                <c:pt idx="486">
                  <c:v>250.51</c:v>
                </c:pt>
                <c:pt idx="487">
                  <c:v>251.01</c:v>
                </c:pt>
                <c:pt idx="488">
                  <c:v>251.51</c:v>
                </c:pt>
                <c:pt idx="489">
                  <c:v>252.01</c:v>
                </c:pt>
                <c:pt idx="490">
                  <c:v>252.51</c:v>
                </c:pt>
                <c:pt idx="491">
                  <c:v>253.01</c:v>
                </c:pt>
                <c:pt idx="492">
                  <c:v>253.51</c:v>
                </c:pt>
                <c:pt idx="493">
                  <c:v>254.01</c:v>
                </c:pt>
                <c:pt idx="494">
                  <c:v>254.51</c:v>
                </c:pt>
                <c:pt idx="495">
                  <c:v>255.01</c:v>
                </c:pt>
                <c:pt idx="496">
                  <c:v>255.51</c:v>
                </c:pt>
                <c:pt idx="497">
                  <c:v>256.01</c:v>
                </c:pt>
                <c:pt idx="498">
                  <c:v>256.51</c:v>
                </c:pt>
                <c:pt idx="499">
                  <c:v>257.01</c:v>
                </c:pt>
                <c:pt idx="500">
                  <c:v>257.51</c:v>
                </c:pt>
                <c:pt idx="501">
                  <c:v>258.01</c:v>
                </c:pt>
                <c:pt idx="502">
                  <c:v>258.51</c:v>
                </c:pt>
                <c:pt idx="503">
                  <c:v>259.01</c:v>
                </c:pt>
                <c:pt idx="504">
                  <c:v>259.51</c:v>
                </c:pt>
                <c:pt idx="505">
                  <c:v>260.01</c:v>
                </c:pt>
                <c:pt idx="506">
                  <c:v>260.51</c:v>
                </c:pt>
                <c:pt idx="507">
                  <c:v>261.01</c:v>
                </c:pt>
                <c:pt idx="508">
                  <c:v>261.51</c:v>
                </c:pt>
                <c:pt idx="509">
                  <c:v>262.01</c:v>
                </c:pt>
                <c:pt idx="510">
                  <c:v>262.51</c:v>
                </c:pt>
                <c:pt idx="511">
                  <c:v>263.01</c:v>
                </c:pt>
                <c:pt idx="512">
                  <c:v>263.51</c:v>
                </c:pt>
                <c:pt idx="513">
                  <c:v>264.01</c:v>
                </c:pt>
                <c:pt idx="514">
                  <c:v>264.51</c:v>
                </c:pt>
                <c:pt idx="515">
                  <c:v>265.01</c:v>
                </c:pt>
                <c:pt idx="516">
                  <c:v>265.51</c:v>
                </c:pt>
                <c:pt idx="517">
                  <c:v>266.01</c:v>
                </c:pt>
                <c:pt idx="518">
                  <c:v>266.51</c:v>
                </c:pt>
                <c:pt idx="519">
                  <c:v>267.01</c:v>
                </c:pt>
                <c:pt idx="520">
                  <c:v>267.51</c:v>
                </c:pt>
                <c:pt idx="521">
                  <c:v>268.01</c:v>
                </c:pt>
                <c:pt idx="522">
                  <c:v>268.51</c:v>
                </c:pt>
                <c:pt idx="523">
                  <c:v>269.01</c:v>
                </c:pt>
                <c:pt idx="524">
                  <c:v>269.51</c:v>
                </c:pt>
                <c:pt idx="525">
                  <c:v>270.01</c:v>
                </c:pt>
                <c:pt idx="526">
                  <c:v>270.51</c:v>
                </c:pt>
                <c:pt idx="527">
                  <c:v>271.01</c:v>
                </c:pt>
                <c:pt idx="528">
                  <c:v>271.51</c:v>
                </c:pt>
                <c:pt idx="529">
                  <c:v>272.01</c:v>
                </c:pt>
                <c:pt idx="530">
                  <c:v>272.51</c:v>
                </c:pt>
                <c:pt idx="531">
                  <c:v>273.01</c:v>
                </c:pt>
                <c:pt idx="532">
                  <c:v>273.51</c:v>
                </c:pt>
                <c:pt idx="533">
                  <c:v>274.01</c:v>
                </c:pt>
                <c:pt idx="534">
                  <c:v>274.51</c:v>
                </c:pt>
                <c:pt idx="535">
                  <c:v>275.01</c:v>
                </c:pt>
                <c:pt idx="536">
                  <c:v>275.51</c:v>
                </c:pt>
                <c:pt idx="537">
                  <c:v>276.01</c:v>
                </c:pt>
                <c:pt idx="538">
                  <c:v>276.51</c:v>
                </c:pt>
                <c:pt idx="539">
                  <c:v>277.01</c:v>
                </c:pt>
                <c:pt idx="540">
                  <c:v>277.51</c:v>
                </c:pt>
                <c:pt idx="541">
                  <c:v>278.01</c:v>
                </c:pt>
                <c:pt idx="542">
                  <c:v>278.51</c:v>
                </c:pt>
                <c:pt idx="543">
                  <c:v>279.01</c:v>
                </c:pt>
                <c:pt idx="544">
                  <c:v>279.51</c:v>
                </c:pt>
                <c:pt idx="545">
                  <c:v>280.01</c:v>
                </c:pt>
                <c:pt idx="546">
                  <c:v>280.51</c:v>
                </c:pt>
                <c:pt idx="547">
                  <c:v>281.01</c:v>
                </c:pt>
                <c:pt idx="548">
                  <c:v>281.51</c:v>
                </c:pt>
                <c:pt idx="549">
                  <c:v>282.01</c:v>
                </c:pt>
                <c:pt idx="550">
                  <c:v>282.51</c:v>
                </c:pt>
                <c:pt idx="551">
                  <c:v>283.01</c:v>
                </c:pt>
                <c:pt idx="552">
                  <c:v>283.51</c:v>
                </c:pt>
                <c:pt idx="553">
                  <c:v>284.01</c:v>
                </c:pt>
                <c:pt idx="554">
                  <c:v>284.51</c:v>
                </c:pt>
                <c:pt idx="555">
                  <c:v>285.01</c:v>
                </c:pt>
                <c:pt idx="556">
                  <c:v>285.51</c:v>
                </c:pt>
                <c:pt idx="557">
                  <c:v>286.01</c:v>
                </c:pt>
                <c:pt idx="558">
                  <c:v>286.51</c:v>
                </c:pt>
                <c:pt idx="559">
                  <c:v>287.01</c:v>
                </c:pt>
                <c:pt idx="560">
                  <c:v>287.51</c:v>
                </c:pt>
                <c:pt idx="561">
                  <c:v>288.01</c:v>
                </c:pt>
                <c:pt idx="562">
                  <c:v>288.51</c:v>
                </c:pt>
                <c:pt idx="563">
                  <c:v>289.01</c:v>
                </c:pt>
                <c:pt idx="564">
                  <c:v>289.51</c:v>
                </c:pt>
                <c:pt idx="565">
                  <c:v>290.01</c:v>
                </c:pt>
                <c:pt idx="566">
                  <c:v>290.51</c:v>
                </c:pt>
                <c:pt idx="567">
                  <c:v>291.01</c:v>
                </c:pt>
                <c:pt idx="568">
                  <c:v>291.51</c:v>
                </c:pt>
                <c:pt idx="569">
                  <c:v>292.01</c:v>
                </c:pt>
                <c:pt idx="570">
                  <c:v>292.51</c:v>
                </c:pt>
                <c:pt idx="571">
                  <c:v>293.01</c:v>
                </c:pt>
                <c:pt idx="572">
                  <c:v>293.51</c:v>
                </c:pt>
                <c:pt idx="573">
                  <c:v>294.01</c:v>
                </c:pt>
                <c:pt idx="574">
                  <c:v>294.51</c:v>
                </c:pt>
                <c:pt idx="575">
                  <c:v>295.01</c:v>
                </c:pt>
                <c:pt idx="576">
                  <c:v>295.51</c:v>
                </c:pt>
                <c:pt idx="577">
                  <c:v>296.01</c:v>
                </c:pt>
                <c:pt idx="578">
                  <c:v>296.51</c:v>
                </c:pt>
                <c:pt idx="579">
                  <c:v>297.01</c:v>
                </c:pt>
                <c:pt idx="580">
                  <c:v>297.51</c:v>
                </c:pt>
                <c:pt idx="581">
                  <c:v>298.01</c:v>
                </c:pt>
                <c:pt idx="582">
                  <c:v>298.51</c:v>
                </c:pt>
                <c:pt idx="583">
                  <c:v>299.01</c:v>
                </c:pt>
                <c:pt idx="584">
                  <c:v>299.51</c:v>
                </c:pt>
                <c:pt idx="585">
                  <c:v>300.01</c:v>
                </c:pt>
                <c:pt idx="586">
                  <c:v>300.51</c:v>
                </c:pt>
                <c:pt idx="587">
                  <c:v>301.01</c:v>
                </c:pt>
                <c:pt idx="588">
                  <c:v>301.51</c:v>
                </c:pt>
                <c:pt idx="589">
                  <c:v>302.01</c:v>
                </c:pt>
                <c:pt idx="590">
                  <c:v>302.51</c:v>
                </c:pt>
                <c:pt idx="591">
                  <c:v>303.01</c:v>
                </c:pt>
                <c:pt idx="592">
                  <c:v>303.51</c:v>
                </c:pt>
                <c:pt idx="593">
                  <c:v>304.01</c:v>
                </c:pt>
                <c:pt idx="594">
                  <c:v>304.51</c:v>
                </c:pt>
                <c:pt idx="595">
                  <c:v>305.01</c:v>
                </c:pt>
                <c:pt idx="596">
                  <c:v>305.51</c:v>
                </c:pt>
                <c:pt idx="597">
                  <c:v>306.01</c:v>
                </c:pt>
                <c:pt idx="598">
                  <c:v>306.51</c:v>
                </c:pt>
                <c:pt idx="599">
                  <c:v>307.01</c:v>
                </c:pt>
                <c:pt idx="600">
                  <c:v>307.51</c:v>
                </c:pt>
                <c:pt idx="601">
                  <c:v>308.01</c:v>
                </c:pt>
                <c:pt idx="602">
                  <c:v>308.51</c:v>
                </c:pt>
                <c:pt idx="603">
                  <c:v>309.01</c:v>
                </c:pt>
                <c:pt idx="604">
                  <c:v>309.51</c:v>
                </c:pt>
                <c:pt idx="605">
                  <c:v>310.01</c:v>
                </c:pt>
                <c:pt idx="606">
                  <c:v>310.51</c:v>
                </c:pt>
                <c:pt idx="607">
                  <c:v>311.01</c:v>
                </c:pt>
                <c:pt idx="608">
                  <c:v>311.51</c:v>
                </c:pt>
                <c:pt idx="609">
                  <c:v>312.01</c:v>
                </c:pt>
                <c:pt idx="610">
                  <c:v>312.51</c:v>
                </c:pt>
                <c:pt idx="611">
                  <c:v>313.01</c:v>
                </c:pt>
                <c:pt idx="612">
                  <c:v>313.51</c:v>
                </c:pt>
                <c:pt idx="613">
                  <c:v>314.01</c:v>
                </c:pt>
                <c:pt idx="614">
                  <c:v>314.51</c:v>
                </c:pt>
                <c:pt idx="615">
                  <c:v>315.01</c:v>
                </c:pt>
                <c:pt idx="616">
                  <c:v>315.51</c:v>
                </c:pt>
                <c:pt idx="617">
                  <c:v>316.01</c:v>
                </c:pt>
                <c:pt idx="618">
                  <c:v>316.51</c:v>
                </c:pt>
                <c:pt idx="619">
                  <c:v>317.01</c:v>
                </c:pt>
                <c:pt idx="620">
                  <c:v>317.51</c:v>
                </c:pt>
                <c:pt idx="621">
                  <c:v>318.01</c:v>
                </c:pt>
                <c:pt idx="622">
                  <c:v>318.51</c:v>
                </c:pt>
                <c:pt idx="623">
                  <c:v>319.01</c:v>
                </c:pt>
                <c:pt idx="624">
                  <c:v>319.51</c:v>
                </c:pt>
                <c:pt idx="625">
                  <c:v>320.01</c:v>
                </c:pt>
                <c:pt idx="626">
                  <c:v>320.51</c:v>
                </c:pt>
                <c:pt idx="627">
                  <c:v>321.01</c:v>
                </c:pt>
                <c:pt idx="628">
                  <c:v>321.51</c:v>
                </c:pt>
                <c:pt idx="629">
                  <c:v>322.01</c:v>
                </c:pt>
                <c:pt idx="630">
                  <c:v>322.51</c:v>
                </c:pt>
                <c:pt idx="631">
                  <c:v>323.01</c:v>
                </c:pt>
                <c:pt idx="632">
                  <c:v>323.51</c:v>
                </c:pt>
                <c:pt idx="633">
                  <c:v>324.01</c:v>
                </c:pt>
                <c:pt idx="634">
                  <c:v>324.51</c:v>
                </c:pt>
                <c:pt idx="635">
                  <c:v>325.01</c:v>
                </c:pt>
                <c:pt idx="636">
                  <c:v>325.51</c:v>
                </c:pt>
                <c:pt idx="637">
                  <c:v>326.01</c:v>
                </c:pt>
                <c:pt idx="638">
                  <c:v>326.51</c:v>
                </c:pt>
                <c:pt idx="639">
                  <c:v>327.01</c:v>
                </c:pt>
                <c:pt idx="640">
                  <c:v>327.51</c:v>
                </c:pt>
                <c:pt idx="641">
                  <c:v>328.01</c:v>
                </c:pt>
                <c:pt idx="642">
                  <c:v>328.51</c:v>
                </c:pt>
                <c:pt idx="643">
                  <c:v>329.01</c:v>
                </c:pt>
                <c:pt idx="644">
                  <c:v>329.51</c:v>
                </c:pt>
                <c:pt idx="645">
                  <c:v>330.01</c:v>
                </c:pt>
                <c:pt idx="646">
                  <c:v>330.51</c:v>
                </c:pt>
                <c:pt idx="647">
                  <c:v>331.01</c:v>
                </c:pt>
                <c:pt idx="648">
                  <c:v>331.51</c:v>
                </c:pt>
                <c:pt idx="649">
                  <c:v>332.01</c:v>
                </c:pt>
                <c:pt idx="650">
                  <c:v>332.51</c:v>
                </c:pt>
                <c:pt idx="651">
                  <c:v>333.01</c:v>
                </c:pt>
                <c:pt idx="652">
                  <c:v>333.51</c:v>
                </c:pt>
                <c:pt idx="653">
                  <c:v>334.01</c:v>
                </c:pt>
                <c:pt idx="654">
                  <c:v>334.51</c:v>
                </c:pt>
                <c:pt idx="655">
                  <c:v>335.01</c:v>
                </c:pt>
                <c:pt idx="656">
                  <c:v>335.51</c:v>
                </c:pt>
                <c:pt idx="657">
                  <c:v>336.01</c:v>
                </c:pt>
                <c:pt idx="658">
                  <c:v>336.51</c:v>
                </c:pt>
                <c:pt idx="659">
                  <c:v>337.01</c:v>
                </c:pt>
                <c:pt idx="660">
                  <c:v>337.51</c:v>
                </c:pt>
                <c:pt idx="661">
                  <c:v>338.01</c:v>
                </c:pt>
                <c:pt idx="662">
                  <c:v>338.51</c:v>
                </c:pt>
                <c:pt idx="663">
                  <c:v>339.01</c:v>
                </c:pt>
                <c:pt idx="664">
                  <c:v>339.51</c:v>
                </c:pt>
                <c:pt idx="665">
                  <c:v>340.01</c:v>
                </c:pt>
                <c:pt idx="666">
                  <c:v>340.51</c:v>
                </c:pt>
                <c:pt idx="667">
                  <c:v>341.01</c:v>
                </c:pt>
                <c:pt idx="668">
                  <c:v>341.51</c:v>
                </c:pt>
                <c:pt idx="669">
                  <c:v>342.01</c:v>
                </c:pt>
                <c:pt idx="670">
                  <c:v>342.51</c:v>
                </c:pt>
                <c:pt idx="671">
                  <c:v>343.01</c:v>
                </c:pt>
                <c:pt idx="672">
                  <c:v>343.51</c:v>
                </c:pt>
                <c:pt idx="673">
                  <c:v>344.01</c:v>
                </c:pt>
                <c:pt idx="674">
                  <c:v>344.51</c:v>
                </c:pt>
                <c:pt idx="675">
                  <c:v>345.01</c:v>
                </c:pt>
                <c:pt idx="676">
                  <c:v>345.51</c:v>
                </c:pt>
                <c:pt idx="677">
                  <c:v>346.01</c:v>
                </c:pt>
                <c:pt idx="678">
                  <c:v>346.51</c:v>
                </c:pt>
                <c:pt idx="679">
                  <c:v>347.01</c:v>
                </c:pt>
                <c:pt idx="680">
                  <c:v>347.51</c:v>
                </c:pt>
                <c:pt idx="681">
                  <c:v>348.01</c:v>
                </c:pt>
                <c:pt idx="682">
                  <c:v>348.51</c:v>
                </c:pt>
                <c:pt idx="683">
                  <c:v>349.01</c:v>
                </c:pt>
                <c:pt idx="684">
                  <c:v>349.51</c:v>
                </c:pt>
                <c:pt idx="685">
                  <c:v>350.01</c:v>
                </c:pt>
                <c:pt idx="686">
                  <c:v>350.51</c:v>
                </c:pt>
                <c:pt idx="687">
                  <c:v>351.01</c:v>
                </c:pt>
                <c:pt idx="688">
                  <c:v>351.51</c:v>
                </c:pt>
                <c:pt idx="689">
                  <c:v>352.01</c:v>
                </c:pt>
                <c:pt idx="690">
                  <c:v>352.51</c:v>
                </c:pt>
                <c:pt idx="691">
                  <c:v>353.01</c:v>
                </c:pt>
                <c:pt idx="692">
                  <c:v>353.51</c:v>
                </c:pt>
                <c:pt idx="693">
                  <c:v>354.01</c:v>
                </c:pt>
                <c:pt idx="694">
                  <c:v>354.51</c:v>
                </c:pt>
                <c:pt idx="695">
                  <c:v>355.01</c:v>
                </c:pt>
                <c:pt idx="696">
                  <c:v>355.51</c:v>
                </c:pt>
                <c:pt idx="697">
                  <c:v>356.01</c:v>
                </c:pt>
                <c:pt idx="698">
                  <c:v>356.51</c:v>
                </c:pt>
                <c:pt idx="699">
                  <c:v>357.01</c:v>
                </c:pt>
                <c:pt idx="700">
                  <c:v>357.51</c:v>
                </c:pt>
                <c:pt idx="701">
                  <c:v>358.01</c:v>
                </c:pt>
                <c:pt idx="702">
                  <c:v>358.51</c:v>
                </c:pt>
                <c:pt idx="703">
                  <c:v>359.01</c:v>
                </c:pt>
                <c:pt idx="704">
                  <c:v>359.51</c:v>
                </c:pt>
                <c:pt idx="705">
                  <c:v>360.01</c:v>
                </c:pt>
                <c:pt idx="706">
                  <c:v>360.51</c:v>
                </c:pt>
                <c:pt idx="707">
                  <c:v>361.01</c:v>
                </c:pt>
                <c:pt idx="708">
                  <c:v>361.51</c:v>
                </c:pt>
                <c:pt idx="709">
                  <c:v>362.01</c:v>
                </c:pt>
                <c:pt idx="710">
                  <c:v>362.51</c:v>
                </c:pt>
                <c:pt idx="711">
                  <c:v>363.01</c:v>
                </c:pt>
                <c:pt idx="712">
                  <c:v>363.51</c:v>
                </c:pt>
                <c:pt idx="713">
                  <c:v>364.01</c:v>
                </c:pt>
                <c:pt idx="714">
                  <c:v>364.51</c:v>
                </c:pt>
                <c:pt idx="715">
                  <c:v>365.01</c:v>
                </c:pt>
                <c:pt idx="716">
                  <c:v>365.51</c:v>
                </c:pt>
                <c:pt idx="717">
                  <c:v>366.01</c:v>
                </c:pt>
                <c:pt idx="718">
                  <c:v>366.51</c:v>
                </c:pt>
                <c:pt idx="719">
                  <c:v>367.01</c:v>
                </c:pt>
                <c:pt idx="720">
                  <c:v>367.51</c:v>
                </c:pt>
                <c:pt idx="721">
                  <c:v>368.01</c:v>
                </c:pt>
                <c:pt idx="722">
                  <c:v>368.51</c:v>
                </c:pt>
                <c:pt idx="723">
                  <c:v>369.01</c:v>
                </c:pt>
                <c:pt idx="724">
                  <c:v>369.51</c:v>
                </c:pt>
                <c:pt idx="725">
                  <c:v>370.01</c:v>
                </c:pt>
                <c:pt idx="726">
                  <c:v>370.51</c:v>
                </c:pt>
                <c:pt idx="727">
                  <c:v>371.01</c:v>
                </c:pt>
                <c:pt idx="728">
                  <c:v>371.51</c:v>
                </c:pt>
                <c:pt idx="729">
                  <c:v>372.01</c:v>
                </c:pt>
                <c:pt idx="730">
                  <c:v>372.51</c:v>
                </c:pt>
                <c:pt idx="731">
                  <c:v>373.01</c:v>
                </c:pt>
                <c:pt idx="732">
                  <c:v>373.51</c:v>
                </c:pt>
                <c:pt idx="733">
                  <c:v>374.01</c:v>
                </c:pt>
                <c:pt idx="734">
                  <c:v>374.51</c:v>
                </c:pt>
                <c:pt idx="735">
                  <c:v>375.01</c:v>
                </c:pt>
                <c:pt idx="736">
                  <c:v>375.51</c:v>
                </c:pt>
                <c:pt idx="737">
                  <c:v>376.01</c:v>
                </c:pt>
                <c:pt idx="738">
                  <c:v>376.51</c:v>
                </c:pt>
                <c:pt idx="739">
                  <c:v>377.01</c:v>
                </c:pt>
                <c:pt idx="740">
                  <c:v>377.51</c:v>
                </c:pt>
                <c:pt idx="741">
                  <c:v>378.01</c:v>
                </c:pt>
                <c:pt idx="742">
                  <c:v>378.51</c:v>
                </c:pt>
                <c:pt idx="743">
                  <c:v>379.01</c:v>
                </c:pt>
                <c:pt idx="744">
                  <c:v>379.51</c:v>
                </c:pt>
                <c:pt idx="745">
                  <c:v>380.01</c:v>
                </c:pt>
                <c:pt idx="746">
                  <c:v>380.51</c:v>
                </c:pt>
                <c:pt idx="747">
                  <c:v>381.01</c:v>
                </c:pt>
                <c:pt idx="748">
                  <c:v>381.51</c:v>
                </c:pt>
                <c:pt idx="749">
                  <c:v>382.01</c:v>
                </c:pt>
                <c:pt idx="750">
                  <c:v>382.51</c:v>
                </c:pt>
                <c:pt idx="751">
                  <c:v>383.01</c:v>
                </c:pt>
                <c:pt idx="752">
                  <c:v>383.51</c:v>
                </c:pt>
                <c:pt idx="753">
                  <c:v>384.01</c:v>
                </c:pt>
                <c:pt idx="754">
                  <c:v>384.51</c:v>
                </c:pt>
                <c:pt idx="755">
                  <c:v>385.01</c:v>
                </c:pt>
                <c:pt idx="756">
                  <c:v>385.51</c:v>
                </c:pt>
                <c:pt idx="757">
                  <c:v>386.01</c:v>
                </c:pt>
                <c:pt idx="758">
                  <c:v>386.51</c:v>
                </c:pt>
                <c:pt idx="759">
                  <c:v>387.01</c:v>
                </c:pt>
                <c:pt idx="760">
                  <c:v>387.51</c:v>
                </c:pt>
                <c:pt idx="761">
                  <c:v>388.01</c:v>
                </c:pt>
                <c:pt idx="762">
                  <c:v>388.51</c:v>
                </c:pt>
                <c:pt idx="763">
                  <c:v>389.01</c:v>
                </c:pt>
                <c:pt idx="764">
                  <c:v>389.51</c:v>
                </c:pt>
                <c:pt idx="765">
                  <c:v>390.01</c:v>
                </c:pt>
                <c:pt idx="766">
                  <c:v>390.51</c:v>
                </c:pt>
                <c:pt idx="767">
                  <c:v>391.01</c:v>
                </c:pt>
                <c:pt idx="768">
                  <c:v>391.51</c:v>
                </c:pt>
                <c:pt idx="769">
                  <c:v>392.01</c:v>
                </c:pt>
                <c:pt idx="770">
                  <c:v>392.51</c:v>
                </c:pt>
                <c:pt idx="771">
                  <c:v>393.01</c:v>
                </c:pt>
                <c:pt idx="772">
                  <c:v>393.51</c:v>
                </c:pt>
                <c:pt idx="773">
                  <c:v>394.01</c:v>
                </c:pt>
                <c:pt idx="774">
                  <c:v>394.51</c:v>
                </c:pt>
                <c:pt idx="775">
                  <c:v>395.01</c:v>
                </c:pt>
                <c:pt idx="776">
                  <c:v>395.51</c:v>
                </c:pt>
                <c:pt idx="777">
                  <c:v>396.01</c:v>
                </c:pt>
                <c:pt idx="778">
                  <c:v>396.51</c:v>
                </c:pt>
                <c:pt idx="779">
                  <c:v>397.01</c:v>
                </c:pt>
                <c:pt idx="780">
                  <c:v>397.51</c:v>
                </c:pt>
                <c:pt idx="781">
                  <c:v>398.01</c:v>
                </c:pt>
                <c:pt idx="782">
                  <c:v>398.51</c:v>
                </c:pt>
                <c:pt idx="783">
                  <c:v>399.01</c:v>
                </c:pt>
                <c:pt idx="784">
                  <c:v>399.51</c:v>
                </c:pt>
                <c:pt idx="785">
                  <c:v>400.01</c:v>
                </c:pt>
                <c:pt idx="786">
                  <c:v>400.51</c:v>
                </c:pt>
                <c:pt idx="787">
                  <c:v>401.01</c:v>
                </c:pt>
                <c:pt idx="788">
                  <c:v>401.51</c:v>
                </c:pt>
                <c:pt idx="789">
                  <c:v>402.01</c:v>
                </c:pt>
                <c:pt idx="790">
                  <c:v>402.51</c:v>
                </c:pt>
                <c:pt idx="791">
                  <c:v>403.01</c:v>
                </c:pt>
                <c:pt idx="792">
                  <c:v>403.51</c:v>
                </c:pt>
                <c:pt idx="793">
                  <c:v>404.01</c:v>
                </c:pt>
                <c:pt idx="794">
                  <c:v>404.51</c:v>
                </c:pt>
                <c:pt idx="795">
                  <c:v>405.01</c:v>
                </c:pt>
                <c:pt idx="796">
                  <c:v>405.51</c:v>
                </c:pt>
                <c:pt idx="797">
                  <c:v>406.01</c:v>
                </c:pt>
                <c:pt idx="798">
                  <c:v>406.51</c:v>
                </c:pt>
                <c:pt idx="799">
                  <c:v>407.01</c:v>
                </c:pt>
                <c:pt idx="800">
                  <c:v>407.51</c:v>
                </c:pt>
                <c:pt idx="801">
                  <c:v>408.01</c:v>
                </c:pt>
                <c:pt idx="802">
                  <c:v>408.51</c:v>
                </c:pt>
                <c:pt idx="803">
                  <c:v>409.01</c:v>
                </c:pt>
                <c:pt idx="804">
                  <c:v>409.51</c:v>
                </c:pt>
                <c:pt idx="805">
                  <c:v>410.01</c:v>
                </c:pt>
                <c:pt idx="806">
                  <c:v>410.51</c:v>
                </c:pt>
                <c:pt idx="807">
                  <c:v>411.01</c:v>
                </c:pt>
                <c:pt idx="808">
                  <c:v>411.51</c:v>
                </c:pt>
                <c:pt idx="809">
                  <c:v>412.01</c:v>
                </c:pt>
                <c:pt idx="810">
                  <c:v>412.51</c:v>
                </c:pt>
                <c:pt idx="811">
                  <c:v>413.01</c:v>
                </c:pt>
                <c:pt idx="812">
                  <c:v>413.51</c:v>
                </c:pt>
                <c:pt idx="813">
                  <c:v>414.01</c:v>
                </c:pt>
                <c:pt idx="814">
                  <c:v>414.51</c:v>
                </c:pt>
                <c:pt idx="815">
                  <c:v>415.01</c:v>
                </c:pt>
                <c:pt idx="816">
                  <c:v>415.51</c:v>
                </c:pt>
                <c:pt idx="817">
                  <c:v>416.01</c:v>
                </c:pt>
                <c:pt idx="818">
                  <c:v>416.51</c:v>
                </c:pt>
                <c:pt idx="819">
                  <c:v>417.01</c:v>
                </c:pt>
                <c:pt idx="820">
                  <c:v>417.51</c:v>
                </c:pt>
                <c:pt idx="821">
                  <c:v>418.01</c:v>
                </c:pt>
                <c:pt idx="822">
                  <c:v>418.51</c:v>
                </c:pt>
                <c:pt idx="823">
                  <c:v>419.01</c:v>
                </c:pt>
                <c:pt idx="824">
                  <c:v>419.51</c:v>
                </c:pt>
                <c:pt idx="825">
                  <c:v>420.01</c:v>
                </c:pt>
                <c:pt idx="826">
                  <c:v>420.51</c:v>
                </c:pt>
                <c:pt idx="827">
                  <c:v>421.01</c:v>
                </c:pt>
                <c:pt idx="828">
                  <c:v>421.51</c:v>
                </c:pt>
                <c:pt idx="829">
                  <c:v>422.01</c:v>
                </c:pt>
                <c:pt idx="830">
                  <c:v>422.51</c:v>
                </c:pt>
                <c:pt idx="831">
                  <c:v>423.01</c:v>
                </c:pt>
                <c:pt idx="832">
                  <c:v>423.51</c:v>
                </c:pt>
                <c:pt idx="833">
                  <c:v>424.01</c:v>
                </c:pt>
                <c:pt idx="834">
                  <c:v>424.51</c:v>
                </c:pt>
                <c:pt idx="835">
                  <c:v>425.01</c:v>
                </c:pt>
                <c:pt idx="836">
                  <c:v>425.51</c:v>
                </c:pt>
                <c:pt idx="837">
                  <c:v>426.01</c:v>
                </c:pt>
                <c:pt idx="838">
                  <c:v>426.51</c:v>
                </c:pt>
                <c:pt idx="839">
                  <c:v>427.01</c:v>
                </c:pt>
                <c:pt idx="840">
                  <c:v>427.51</c:v>
                </c:pt>
                <c:pt idx="841">
                  <c:v>428.01</c:v>
                </c:pt>
                <c:pt idx="842">
                  <c:v>428.51</c:v>
                </c:pt>
                <c:pt idx="843">
                  <c:v>429.01</c:v>
                </c:pt>
                <c:pt idx="844">
                  <c:v>429.51</c:v>
                </c:pt>
                <c:pt idx="845">
                  <c:v>430.01</c:v>
                </c:pt>
                <c:pt idx="846">
                  <c:v>430.51</c:v>
                </c:pt>
                <c:pt idx="847">
                  <c:v>431.01</c:v>
                </c:pt>
                <c:pt idx="848">
                  <c:v>431.51</c:v>
                </c:pt>
                <c:pt idx="849">
                  <c:v>432.01</c:v>
                </c:pt>
                <c:pt idx="850">
                  <c:v>432.51</c:v>
                </c:pt>
                <c:pt idx="851">
                  <c:v>433.01</c:v>
                </c:pt>
                <c:pt idx="852">
                  <c:v>433.51</c:v>
                </c:pt>
                <c:pt idx="853">
                  <c:v>434.01</c:v>
                </c:pt>
                <c:pt idx="854">
                  <c:v>434.51</c:v>
                </c:pt>
                <c:pt idx="855">
                  <c:v>435.01</c:v>
                </c:pt>
                <c:pt idx="856">
                  <c:v>435.51</c:v>
                </c:pt>
                <c:pt idx="857">
                  <c:v>436.01</c:v>
                </c:pt>
                <c:pt idx="858">
                  <c:v>436.51</c:v>
                </c:pt>
                <c:pt idx="859">
                  <c:v>437.01</c:v>
                </c:pt>
                <c:pt idx="860">
                  <c:v>437.51</c:v>
                </c:pt>
                <c:pt idx="861">
                  <c:v>438.01</c:v>
                </c:pt>
                <c:pt idx="862">
                  <c:v>438.51</c:v>
                </c:pt>
                <c:pt idx="863">
                  <c:v>439.01</c:v>
                </c:pt>
                <c:pt idx="864">
                  <c:v>439.51</c:v>
                </c:pt>
                <c:pt idx="865">
                  <c:v>440.01</c:v>
                </c:pt>
                <c:pt idx="866">
                  <c:v>440.51</c:v>
                </c:pt>
                <c:pt idx="867">
                  <c:v>441.01</c:v>
                </c:pt>
                <c:pt idx="868">
                  <c:v>441.51</c:v>
                </c:pt>
                <c:pt idx="869">
                  <c:v>442.01</c:v>
                </c:pt>
                <c:pt idx="870">
                  <c:v>442.51</c:v>
                </c:pt>
                <c:pt idx="871">
                  <c:v>443.01</c:v>
                </c:pt>
                <c:pt idx="872">
                  <c:v>443.51</c:v>
                </c:pt>
                <c:pt idx="873">
                  <c:v>444.01</c:v>
                </c:pt>
                <c:pt idx="874">
                  <c:v>444.51</c:v>
                </c:pt>
                <c:pt idx="875">
                  <c:v>445.01</c:v>
                </c:pt>
                <c:pt idx="876">
                  <c:v>445.51</c:v>
                </c:pt>
                <c:pt idx="877">
                  <c:v>446.01</c:v>
                </c:pt>
                <c:pt idx="878">
                  <c:v>446.51</c:v>
                </c:pt>
                <c:pt idx="879">
                  <c:v>447.01</c:v>
                </c:pt>
                <c:pt idx="880">
                  <c:v>447.51</c:v>
                </c:pt>
                <c:pt idx="881">
                  <c:v>448.01</c:v>
                </c:pt>
                <c:pt idx="882">
                  <c:v>448.51</c:v>
                </c:pt>
                <c:pt idx="883">
                  <c:v>449.01</c:v>
                </c:pt>
                <c:pt idx="884">
                  <c:v>449.51</c:v>
                </c:pt>
                <c:pt idx="885">
                  <c:v>450.01</c:v>
                </c:pt>
                <c:pt idx="886">
                  <c:v>450.51</c:v>
                </c:pt>
                <c:pt idx="887">
                  <c:v>451.01</c:v>
                </c:pt>
                <c:pt idx="888">
                  <c:v>451.51</c:v>
                </c:pt>
                <c:pt idx="889">
                  <c:v>452.01</c:v>
                </c:pt>
                <c:pt idx="890">
                  <c:v>452.51</c:v>
                </c:pt>
                <c:pt idx="891">
                  <c:v>453.01</c:v>
                </c:pt>
                <c:pt idx="892">
                  <c:v>453.51</c:v>
                </c:pt>
                <c:pt idx="893">
                  <c:v>454.01</c:v>
                </c:pt>
                <c:pt idx="894">
                  <c:v>454.51</c:v>
                </c:pt>
                <c:pt idx="895">
                  <c:v>455.01</c:v>
                </c:pt>
                <c:pt idx="896">
                  <c:v>455.51</c:v>
                </c:pt>
                <c:pt idx="897">
                  <c:v>456.01</c:v>
                </c:pt>
                <c:pt idx="898">
                  <c:v>456.51</c:v>
                </c:pt>
                <c:pt idx="899">
                  <c:v>457.01</c:v>
                </c:pt>
                <c:pt idx="900">
                  <c:v>457.51</c:v>
                </c:pt>
                <c:pt idx="901">
                  <c:v>458.01</c:v>
                </c:pt>
                <c:pt idx="902">
                  <c:v>458.51</c:v>
                </c:pt>
                <c:pt idx="903">
                  <c:v>459.01</c:v>
                </c:pt>
                <c:pt idx="904">
                  <c:v>459.51</c:v>
                </c:pt>
                <c:pt idx="905">
                  <c:v>460.01</c:v>
                </c:pt>
                <c:pt idx="906">
                  <c:v>460.51</c:v>
                </c:pt>
                <c:pt idx="907">
                  <c:v>461.01</c:v>
                </c:pt>
                <c:pt idx="908">
                  <c:v>461.51</c:v>
                </c:pt>
                <c:pt idx="909">
                  <c:v>462.01</c:v>
                </c:pt>
                <c:pt idx="910">
                  <c:v>462.51</c:v>
                </c:pt>
                <c:pt idx="911">
                  <c:v>463.01</c:v>
                </c:pt>
                <c:pt idx="912">
                  <c:v>463.51</c:v>
                </c:pt>
                <c:pt idx="913">
                  <c:v>464.01</c:v>
                </c:pt>
                <c:pt idx="914">
                  <c:v>464.51</c:v>
                </c:pt>
                <c:pt idx="915">
                  <c:v>465.01</c:v>
                </c:pt>
                <c:pt idx="916">
                  <c:v>465.51</c:v>
                </c:pt>
                <c:pt idx="917">
                  <c:v>466.01</c:v>
                </c:pt>
                <c:pt idx="918">
                  <c:v>466.51</c:v>
                </c:pt>
                <c:pt idx="919">
                  <c:v>467.01</c:v>
                </c:pt>
                <c:pt idx="920">
                  <c:v>467.51</c:v>
                </c:pt>
                <c:pt idx="921">
                  <c:v>468.01</c:v>
                </c:pt>
                <c:pt idx="922">
                  <c:v>468.51</c:v>
                </c:pt>
                <c:pt idx="923">
                  <c:v>469.01</c:v>
                </c:pt>
                <c:pt idx="924">
                  <c:v>469.51</c:v>
                </c:pt>
                <c:pt idx="925">
                  <c:v>470.01</c:v>
                </c:pt>
                <c:pt idx="926">
                  <c:v>470.51</c:v>
                </c:pt>
                <c:pt idx="927">
                  <c:v>471.01</c:v>
                </c:pt>
                <c:pt idx="928">
                  <c:v>471.51</c:v>
                </c:pt>
                <c:pt idx="929">
                  <c:v>472.01</c:v>
                </c:pt>
                <c:pt idx="930">
                  <c:v>472.51</c:v>
                </c:pt>
                <c:pt idx="931">
                  <c:v>473.01</c:v>
                </c:pt>
                <c:pt idx="932">
                  <c:v>473.51</c:v>
                </c:pt>
                <c:pt idx="933">
                  <c:v>474.01</c:v>
                </c:pt>
                <c:pt idx="934">
                  <c:v>474.51</c:v>
                </c:pt>
                <c:pt idx="935">
                  <c:v>475.01</c:v>
                </c:pt>
                <c:pt idx="936">
                  <c:v>475.51</c:v>
                </c:pt>
                <c:pt idx="937">
                  <c:v>476.01</c:v>
                </c:pt>
                <c:pt idx="938">
                  <c:v>476.51</c:v>
                </c:pt>
                <c:pt idx="939">
                  <c:v>477.01</c:v>
                </c:pt>
                <c:pt idx="940">
                  <c:v>477.51</c:v>
                </c:pt>
                <c:pt idx="941">
                  <c:v>478.01</c:v>
                </c:pt>
                <c:pt idx="942">
                  <c:v>478.51</c:v>
                </c:pt>
                <c:pt idx="943">
                  <c:v>479.01</c:v>
                </c:pt>
                <c:pt idx="944">
                  <c:v>479.51</c:v>
                </c:pt>
                <c:pt idx="945">
                  <c:v>480.01</c:v>
                </c:pt>
                <c:pt idx="946">
                  <c:v>480.51</c:v>
                </c:pt>
                <c:pt idx="947">
                  <c:v>481.01</c:v>
                </c:pt>
                <c:pt idx="948">
                  <c:v>481.51</c:v>
                </c:pt>
                <c:pt idx="949">
                  <c:v>482.01</c:v>
                </c:pt>
                <c:pt idx="950">
                  <c:v>482.51</c:v>
                </c:pt>
                <c:pt idx="951">
                  <c:v>483.01</c:v>
                </c:pt>
                <c:pt idx="952">
                  <c:v>483.51</c:v>
                </c:pt>
                <c:pt idx="953">
                  <c:v>484.01</c:v>
                </c:pt>
                <c:pt idx="954">
                  <c:v>484.51</c:v>
                </c:pt>
                <c:pt idx="955">
                  <c:v>485.01</c:v>
                </c:pt>
                <c:pt idx="956">
                  <c:v>485.51</c:v>
                </c:pt>
                <c:pt idx="957">
                  <c:v>486.01</c:v>
                </c:pt>
                <c:pt idx="958">
                  <c:v>486.51</c:v>
                </c:pt>
                <c:pt idx="959">
                  <c:v>487.01</c:v>
                </c:pt>
                <c:pt idx="960">
                  <c:v>487.51</c:v>
                </c:pt>
                <c:pt idx="961">
                  <c:v>488.01</c:v>
                </c:pt>
                <c:pt idx="962">
                  <c:v>488.51</c:v>
                </c:pt>
                <c:pt idx="963">
                  <c:v>489.01</c:v>
                </c:pt>
                <c:pt idx="964">
                  <c:v>489.51</c:v>
                </c:pt>
                <c:pt idx="965">
                  <c:v>490.01</c:v>
                </c:pt>
                <c:pt idx="966">
                  <c:v>490.51</c:v>
                </c:pt>
                <c:pt idx="967">
                  <c:v>491.01</c:v>
                </c:pt>
                <c:pt idx="968">
                  <c:v>491.51</c:v>
                </c:pt>
                <c:pt idx="969">
                  <c:v>492.01</c:v>
                </c:pt>
                <c:pt idx="970">
                  <c:v>492.51</c:v>
                </c:pt>
                <c:pt idx="971">
                  <c:v>493.01</c:v>
                </c:pt>
                <c:pt idx="972">
                  <c:v>493.51</c:v>
                </c:pt>
                <c:pt idx="973">
                  <c:v>494.01</c:v>
                </c:pt>
                <c:pt idx="974">
                  <c:v>494.51</c:v>
                </c:pt>
                <c:pt idx="975">
                  <c:v>495.01</c:v>
                </c:pt>
                <c:pt idx="976">
                  <c:v>495.51</c:v>
                </c:pt>
                <c:pt idx="977">
                  <c:v>496.01</c:v>
                </c:pt>
                <c:pt idx="978">
                  <c:v>496.51</c:v>
                </c:pt>
                <c:pt idx="979">
                  <c:v>497.01</c:v>
                </c:pt>
                <c:pt idx="980">
                  <c:v>497.51</c:v>
                </c:pt>
                <c:pt idx="981">
                  <c:v>498.01</c:v>
                </c:pt>
                <c:pt idx="982">
                  <c:v>498.51</c:v>
                </c:pt>
                <c:pt idx="983">
                  <c:v>499.01</c:v>
                </c:pt>
                <c:pt idx="984">
                  <c:v>499.51</c:v>
                </c:pt>
                <c:pt idx="985">
                  <c:v>500.01</c:v>
                </c:pt>
                <c:pt idx="986">
                  <c:v>500.51</c:v>
                </c:pt>
                <c:pt idx="987">
                  <c:v>501.01</c:v>
                </c:pt>
                <c:pt idx="988">
                  <c:v>501.51</c:v>
                </c:pt>
                <c:pt idx="989">
                  <c:v>502.01</c:v>
                </c:pt>
                <c:pt idx="990">
                  <c:v>502.51</c:v>
                </c:pt>
                <c:pt idx="991">
                  <c:v>503.01</c:v>
                </c:pt>
                <c:pt idx="992">
                  <c:v>503.51</c:v>
                </c:pt>
                <c:pt idx="993">
                  <c:v>504.01</c:v>
                </c:pt>
                <c:pt idx="994">
                  <c:v>504.51</c:v>
                </c:pt>
                <c:pt idx="995">
                  <c:v>505.01</c:v>
                </c:pt>
                <c:pt idx="996">
                  <c:v>505.51</c:v>
                </c:pt>
                <c:pt idx="997">
                  <c:v>506.01</c:v>
                </c:pt>
                <c:pt idx="998">
                  <c:v>506.51</c:v>
                </c:pt>
                <c:pt idx="999">
                  <c:v>507.01</c:v>
                </c:pt>
                <c:pt idx="1000">
                  <c:v>507.51</c:v>
                </c:pt>
                <c:pt idx="1001">
                  <c:v>508.01</c:v>
                </c:pt>
                <c:pt idx="1002">
                  <c:v>508.51</c:v>
                </c:pt>
                <c:pt idx="1003">
                  <c:v>509.01</c:v>
                </c:pt>
                <c:pt idx="1004">
                  <c:v>509.51</c:v>
                </c:pt>
                <c:pt idx="1005">
                  <c:v>510.01</c:v>
                </c:pt>
                <c:pt idx="1006">
                  <c:v>510.51</c:v>
                </c:pt>
                <c:pt idx="1007">
                  <c:v>511.01</c:v>
                </c:pt>
                <c:pt idx="1008">
                  <c:v>511.51</c:v>
                </c:pt>
                <c:pt idx="1009">
                  <c:v>512.01</c:v>
                </c:pt>
                <c:pt idx="1010">
                  <c:v>512.51</c:v>
                </c:pt>
                <c:pt idx="1011">
                  <c:v>513.01</c:v>
                </c:pt>
                <c:pt idx="1012">
                  <c:v>513.51</c:v>
                </c:pt>
                <c:pt idx="1013">
                  <c:v>514.01</c:v>
                </c:pt>
                <c:pt idx="1014">
                  <c:v>514.51</c:v>
                </c:pt>
                <c:pt idx="1015">
                  <c:v>515.01</c:v>
                </c:pt>
                <c:pt idx="1016">
                  <c:v>515.51</c:v>
                </c:pt>
                <c:pt idx="1017">
                  <c:v>516.01</c:v>
                </c:pt>
                <c:pt idx="1018">
                  <c:v>516.51</c:v>
                </c:pt>
                <c:pt idx="1019">
                  <c:v>517.01</c:v>
                </c:pt>
                <c:pt idx="1020">
                  <c:v>517.51</c:v>
                </c:pt>
                <c:pt idx="1021">
                  <c:v>518.01</c:v>
                </c:pt>
                <c:pt idx="1022">
                  <c:v>518.51</c:v>
                </c:pt>
                <c:pt idx="1023">
                  <c:v>519.01</c:v>
                </c:pt>
                <c:pt idx="1024">
                  <c:v>519.51</c:v>
                </c:pt>
                <c:pt idx="1025">
                  <c:v>520.01</c:v>
                </c:pt>
                <c:pt idx="1026">
                  <c:v>520.51</c:v>
                </c:pt>
                <c:pt idx="1027">
                  <c:v>521.01</c:v>
                </c:pt>
                <c:pt idx="1028">
                  <c:v>521.51</c:v>
                </c:pt>
                <c:pt idx="1029">
                  <c:v>522.01</c:v>
                </c:pt>
                <c:pt idx="1030">
                  <c:v>522.51</c:v>
                </c:pt>
                <c:pt idx="1031">
                  <c:v>523.01</c:v>
                </c:pt>
                <c:pt idx="1032">
                  <c:v>523.51</c:v>
                </c:pt>
                <c:pt idx="1033">
                  <c:v>524.01</c:v>
                </c:pt>
                <c:pt idx="1034">
                  <c:v>524.51</c:v>
                </c:pt>
                <c:pt idx="1035">
                  <c:v>525.01</c:v>
                </c:pt>
                <c:pt idx="1036">
                  <c:v>525.51</c:v>
                </c:pt>
                <c:pt idx="1037">
                  <c:v>526.01</c:v>
                </c:pt>
                <c:pt idx="1038">
                  <c:v>526.51</c:v>
                </c:pt>
                <c:pt idx="1039">
                  <c:v>527.01</c:v>
                </c:pt>
                <c:pt idx="1040">
                  <c:v>527.51</c:v>
                </c:pt>
                <c:pt idx="1041">
                  <c:v>528.01</c:v>
                </c:pt>
                <c:pt idx="1042">
                  <c:v>528.51</c:v>
                </c:pt>
                <c:pt idx="1043">
                  <c:v>529.01</c:v>
                </c:pt>
                <c:pt idx="1044">
                  <c:v>529.51</c:v>
                </c:pt>
                <c:pt idx="1045">
                  <c:v>530.01</c:v>
                </c:pt>
                <c:pt idx="1046">
                  <c:v>530.51</c:v>
                </c:pt>
                <c:pt idx="1047">
                  <c:v>531.01</c:v>
                </c:pt>
                <c:pt idx="1048">
                  <c:v>531.51</c:v>
                </c:pt>
                <c:pt idx="1049">
                  <c:v>532.01</c:v>
                </c:pt>
                <c:pt idx="1050">
                  <c:v>532.51</c:v>
                </c:pt>
                <c:pt idx="1051">
                  <c:v>533.01</c:v>
                </c:pt>
                <c:pt idx="1052">
                  <c:v>533.51</c:v>
                </c:pt>
                <c:pt idx="1053">
                  <c:v>534.01</c:v>
                </c:pt>
                <c:pt idx="1054">
                  <c:v>534.51</c:v>
                </c:pt>
                <c:pt idx="1055">
                  <c:v>535.01</c:v>
                </c:pt>
                <c:pt idx="1056">
                  <c:v>535.51</c:v>
                </c:pt>
                <c:pt idx="1057">
                  <c:v>536.01</c:v>
                </c:pt>
                <c:pt idx="1058">
                  <c:v>536.51</c:v>
                </c:pt>
                <c:pt idx="1059">
                  <c:v>537.01</c:v>
                </c:pt>
                <c:pt idx="1060">
                  <c:v>537.51</c:v>
                </c:pt>
                <c:pt idx="1061">
                  <c:v>538.01</c:v>
                </c:pt>
                <c:pt idx="1062">
                  <c:v>538.51</c:v>
                </c:pt>
                <c:pt idx="1063">
                  <c:v>539.01</c:v>
                </c:pt>
                <c:pt idx="1064">
                  <c:v>539.51</c:v>
                </c:pt>
                <c:pt idx="1065">
                  <c:v>540.01</c:v>
                </c:pt>
                <c:pt idx="1066">
                  <c:v>540.51</c:v>
                </c:pt>
                <c:pt idx="1067">
                  <c:v>541.01</c:v>
                </c:pt>
                <c:pt idx="1068">
                  <c:v>541.51</c:v>
                </c:pt>
                <c:pt idx="1069">
                  <c:v>542.01</c:v>
                </c:pt>
                <c:pt idx="1070">
                  <c:v>542.51</c:v>
                </c:pt>
                <c:pt idx="1071">
                  <c:v>543.01</c:v>
                </c:pt>
                <c:pt idx="1072">
                  <c:v>543.51</c:v>
                </c:pt>
                <c:pt idx="1073">
                  <c:v>544.01</c:v>
                </c:pt>
                <c:pt idx="1074">
                  <c:v>544.51</c:v>
                </c:pt>
                <c:pt idx="1075">
                  <c:v>545.01</c:v>
                </c:pt>
                <c:pt idx="1076">
                  <c:v>545.51</c:v>
                </c:pt>
                <c:pt idx="1077">
                  <c:v>546.01</c:v>
                </c:pt>
                <c:pt idx="1078">
                  <c:v>546.51</c:v>
                </c:pt>
                <c:pt idx="1079">
                  <c:v>547.01</c:v>
                </c:pt>
                <c:pt idx="1080">
                  <c:v>547.51</c:v>
                </c:pt>
                <c:pt idx="1081">
                  <c:v>548.01</c:v>
                </c:pt>
                <c:pt idx="1082">
                  <c:v>548.51</c:v>
                </c:pt>
                <c:pt idx="1083">
                  <c:v>549.01</c:v>
                </c:pt>
                <c:pt idx="1084">
                  <c:v>549.51</c:v>
                </c:pt>
                <c:pt idx="1085">
                  <c:v>550.01</c:v>
                </c:pt>
                <c:pt idx="1086">
                  <c:v>550.51</c:v>
                </c:pt>
                <c:pt idx="1087">
                  <c:v>551.01</c:v>
                </c:pt>
                <c:pt idx="1088">
                  <c:v>551.51</c:v>
                </c:pt>
                <c:pt idx="1089">
                  <c:v>552.01</c:v>
                </c:pt>
                <c:pt idx="1090">
                  <c:v>552.51</c:v>
                </c:pt>
                <c:pt idx="1091">
                  <c:v>553.01</c:v>
                </c:pt>
                <c:pt idx="1092">
                  <c:v>553.51</c:v>
                </c:pt>
                <c:pt idx="1093">
                  <c:v>554.01</c:v>
                </c:pt>
                <c:pt idx="1094">
                  <c:v>554.51</c:v>
                </c:pt>
                <c:pt idx="1095">
                  <c:v>555.01</c:v>
                </c:pt>
                <c:pt idx="1096">
                  <c:v>555.51</c:v>
                </c:pt>
                <c:pt idx="1097">
                  <c:v>556.01</c:v>
                </c:pt>
                <c:pt idx="1098">
                  <c:v>556.51</c:v>
                </c:pt>
                <c:pt idx="1099">
                  <c:v>557.01</c:v>
                </c:pt>
                <c:pt idx="1100">
                  <c:v>557.51</c:v>
                </c:pt>
                <c:pt idx="1101">
                  <c:v>558.01</c:v>
                </c:pt>
                <c:pt idx="1102">
                  <c:v>558.51</c:v>
                </c:pt>
                <c:pt idx="1103">
                  <c:v>559.01</c:v>
                </c:pt>
                <c:pt idx="1104">
                  <c:v>559.51</c:v>
                </c:pt>
                <c:pt idx="1105">
                  <c:v>560.01</c:v>
                </c:pt>
                <c:pt idx="1106">
                  <c:v>560.51</c:v>
                </c:pt>
                <c:pt idx="1107">
                  <c:v>561.01</c:v>
                </c:pt>
                <c:pt idx="1108">
                  <c:v>561.51</c:v>
                </c:pt>
                <c:pt idx="1109">
                  <c:v>562.01</c:v>
                </c:pt>
                <c:pt idx="1110">
                  <c:v>562.51</c:v>
                </c:pt>
                <c:pt idx="1111">
                  <c:v>563.01</c:v>
                </c:pt>
                <c:pt idx="1112">
                  <c:v>563.51</c:v>
                </c:pt>
                <c:pt idx="1113">
                  <c:v>564.01</c:v>
                </c:pt>
                <c:pt idx="1114">
                  <c:v>564.51</c:v>
                </c:pt>
                <c:pt idx="1115">
                  <c:v>565.01</c:v>
                </c:pt>
                <c:pt idx="1116">
                  <c:v>565.51</c:v>
                </c:pt>
                <c:pt idx="1117">
                  <c:v>566.01</c:v>
                </c:pt>
                <c:pt idx="1118">
                  <c:v>566.51</c:v>
                </c:pt>
                <c:pt idx="1119">
                  <c:v>567.01</c:v>
                </c:pt>
                <c:pt idx="1120">
                  <c:v>567.51</c:v>
                </c:pt>
                <c:pt idx="1121">
                  <c:v>568.01</c:v>
                </c:pt>
                <c:pt idx="1122">
                  <c:v>568.51</c:v>
                </c:pt>
                <c:pt idx="1123">
                  <c:v>569.01</c:v>
                </c:pt>
                <c:pt idx="1124">
                  <c:v>569.51</c:v>
                </c:pt>
                <c:pt idx="1125">
                  <c:v>570.01</c:v>
                </c:pt>
                <c:pt idx="1126">
                  <c:v>570.51</c:v>
                </c:pt>
                <c:pt idx="1127">
                  <c:v>571.01</c:v>
                </c:pt>
                <c:pt idx="1128">
                  <c:v>571.51</c:v>
                </c:pt>
                <c:pt idx="1129">
                  <c:v>572.01</c:v>
                </c:pt>
                <c:pt idx="1130">
                  <c:v>572.51</c:v>
                </c:pt>
                <c:pt idx="1131">
                  <c:v>573.01</c:v>
                </c:pt>
                <c:pt idx="1132">
                  <c:v>573.51</c:v>
                </c:pt>
                <c:pt idx="1133">
                  <c:v>574.01</c:v>
                </c:pt>
                <c:pt idx="1134">
                  <c:v>574.51</c:v>
                </c:pt>
                <c:pt idx="1135">
                  <c:v>575.01</c:v>
                </c:pt>
                <c:pt idx="1136">
                  <c:v>575.51</c:v>
                </c:pt>
                <c:pt idx="1137">
                  <c:v>576.01</c:v>
                </c:pt>
                <c:pt idx="1138">
                  <c:v>576.51</c:v>
                </c:pt>
                <c:pt idx="1139">
                  <c:v>577.01</c:v>
                </c:pt>
                <c:pt idx="1140">
                  <c:v>577.51</c:v>
                </c:pt>
                <c:pt idx="1141">
                  <c:v>578.01</c:v>
                </c:pt>
                <c:pt idx="1142">
                  <c:v>578.51</c:v>
                </c:pt>
                <c:pt idx="1143">
                  <c:v>579.01</c:v>
                </c:pt>
                <c:pt idx="1144">
                  <c:v>579.51</c:v>
                </c:pt>
                <c:pt idx="1145">
                  <c:v>580.01</c:v>
                </c:pt>
                <c:pt idx="1146">
                  <c:v>580.51</c:v>
                </c:pt>
                <c:pt idx="1147">
                  <c:v>581.01</c:v>
                </c:pt>
                <c:pt idx="1148">
                  <c:v>581.51</c:v>
                </c:pt>
                <c:pt idx="1149">
                  <c:v>582.01</c:v>
                </c:pt>
                <c:pt idx="1150">
                  <c:v>582.51</c:v>
                </c:pt>
                <c:pt idx="1151">
                  <c:v>583.01</c:v>
                </c:pt>
                <c:pt idx="1152">
                  <c:v>583.51</c:v>
                </c:pt>
                <c:pt idx="1153">
                  <c:v>584.01</c:v>
                </c:pt>
                <c:pt idx="1154">
                  <c:v>584.51</c:v>
                </c:pt>
                <c:pt idx="1155">
                  <c:v>585.01</c:v>
                </c:pt>
                <c:pt idx="1156">
                  <c:v>585.51</c:v>
                </c:pt>
                <c:pt idx="1157">
                  <c:v>586.01</c:v>
                </c:pt>
                <c:pt idx="1158">
                  <c:v>586.51</c:v>
                </c:pt>
                <c:pt idx="1159">
                  <c:v>587.01</c:v>
                </c:pt>
                <c:pt idx="1160">
                  <c:v>587.51</c:v>
                </c:pt>
                <c:pt idx="1161">
                  <c:v>588.01</c:v>
                </c:pt>
                <c:pt idx="1162">
                  <c:v>588.51</c:v>
                </c:pt>
                <c:pt idx="1163">
                  <c:v>589.01</c:v>
                </c:pt>
                <c:pt idx="1164">
                  <c:v>589.51</c:v>
                </c:pt>
                <c:pt idx="1165">
                  <c:v>590.01</c:v>
                </c:pt>
                <c:pt idx="1166">
                  <c:v>590.51</c:v>
                </c:pt>
                <c:pt idx="1167">
                  <c:v>591.01</c:v>
                </c:pt>
                <c:pt idx="1168">
                  <c:v>591.51</c:v>
                </c:pt>
                <c:pt idx="1169">
                  <c:v>592.01</c:v>
                </c:pt>
                <c:pt idx="1170">
                  <c:v>592.51</c:v>
                </c:pt>
                <c:pt idx="1171">
                  <c:v>593.01</c:v>
                </c:pt>
                <c:pt idx="1172">
                  <c:v>593.51</c:v>
                </c:pt>
                <c:pt idx="1173">
                  <c:v>594.01</c:v>
                </c:pt>
                <c:pt idx="1174">
                  <c:v>594.51</c:v>
                </c:pt>
                <c:pt idx="1175">
                  <c:v>595.01</c:v>
                </c:pt>
                <c:pt idx="1176">
                  <c:v>595.51</c:v>
                </c:pt>
                <c:pt idx="1177">
                  <c:v>596.01</c:v>
                </c:pt>
                <c:pt idx="1178">
                  <c:v>596.51</c:v>
                </c:pt>
                <c:pt idx="1179">
                  <c:v>597.01</c:v>
                </c:pt>
                <c:pt idx="1180">
                  <c:v>597.51</c:v>
                </c:pt>
                <c:pt idx="1181">
                  <c:v>598.01</c:v>
                </c:pt>
                <c:pt idx="1182">
                  <c:v>598.51</c:v>
                </c:pt>
                <c:pt idx="1183">
                  <c:v>599.01</c:v>
                </c:pt>
                <c:pt idx="1184">
                  <c:v>599.51</c:v>
                </c:pt>
                <c:pt idx="1185">
                  <c:v>600.01</c:v>
                </c:pt>
                <c:pt idx="1186">
                  <c:v>600.51</c:v>
                </c:pt>
                <c:pt idx="1187">
                  <c:v>601.01</c:v>
                </c:pt>
                <c:pt idx="1188">
                  <c:v>601.51</c:v>
                </c:pt>
                <c:pt idx="1189">
                  <c:v>602.01</c:v>
                </c:pt>
                <c:pt idx="1190">
                  <c:v>602.51</c:v>
                </c:pt>
                <c:pt idx="1191">
                  <c:v>603.01</c:v>
                </c:pt>
                <c:pt idx="1192">
                  <c:v>603.51</c:v>
                </c:pt>
                <c:pt idx="1193">
                  <c:v>604.01</c:v>
                </c:pt>
                <c:pt idx="1194">
                  <c:v>604.51</c:v>
                </c:pt>
                <c:pt idx="1195">
                  <c:v>605.01</c:v>
                </c:pt>
                <c:pt idx="1196">
                  <c:v>605.51</c:v>
                </c:pt>
                <c:pt idx="1197">
                  <c:v>606.01</c:v>
                </c:pt>
                <c:pt idx="1198">
                  <c:v>606.51</c:v>
                </c:pt>
                <c:pt idx="1199">
                  <c:v>607.01</c:v>
                </c:pt>
                <c:pt idx="1200">
                  <c:v>607.51</c:v>
                </c:pt>
                <c:pt idx="1201">
                  <c:v>608.01</c:v>
                </c:pt>
                <c:pt idx="1202">
                  <c:v>608.51</c:v>
                </c:pt>
                <c:pt idx="1203">
                  <c:v>609.01</c:v>
                </c:pt>
                <c:pt idx="1204">
                  <c:v>609.51</c:v>
                </c:pt>
                <c:pt idx="1205">
                  <c:v>610.01</c:v>
                </c:pt>
                <c:pt idx="1206">
                  <c:v>610.51</c:v>
                </c:pt>
                <c:pt idx="1207">
                  <c:v>611.01</c:v>
                </c:pt>
                <c:pt idx="1208">
                  <c:v>611.51</c:v>
                </c:pt>
                <c:pt idx="1209">
                  <c:v>612.01</c:v>
                </c:pt>
                <c:pt idx="1210">
                  <c:v>612.51</c:v>
                </c:pt>
                <c:pt idx="1211">
                  <c:v>613.01</c:v>
                </c:pt>
                <c:pt idx="1212">
                  <c:v>613.51</c:v>
                </c:pt>
                <c:pt idx="1213">
                  <c:v>614.01</c:v>
                </c:pt>
                <c:pt idx="1214">
                  <c:v>614.51</c:v>
                </c:pt>
                <c:pt idx="1215">
                  <c:v>615.01</c:v>
                </c:pt>
                <c:pt idx="1216">
                  <c:v>615.51</c:v>
                </c:pt>
                <c:pt idx="1217">
                  <c:v>616.01</c:v>
                </c:pt>
                <c:pt idx="1218">
                  <c:v>616.51</c:v>
                </c:pt>
                <c:pt idx="1219">
                  <c:v>617.01</c:v>
                </c:pt>
                <c:pt idx="1220">
                  <c:v>617.51</c:v>
                </c:pt>
                <c:pt idx="1221">
                  <c:v>618.01</c:v>
                </c:pt>
                <c:pt idx="1222">
                  <c:v>618.51</c:v>
                </c:pt>
                <c:pt idx="1223">
                  <c:v>619.01</c:v>
                </c:pt>
                <c:pt idx="1224">
                  <c:v>619.51</c:v>
                </c:pt>
                <c:pt idx="1225">
                  <c:v>620.01</c:v>
                </c:pt>
                <c:pt idx="1226">
                  <c:v>620.51</c:v>
                </c:pt>
                <c:pt idx="1227">
                  <c:v>621.01</c:v>
                </c:pt>
                <c:pt idx="1228">
                  <c:v>621.51</c:v>
                </c:pt>
                <c:pt idx="1229">
                  <c:v>622.01</c:v>
                </c:pt>
                <c:pt idx="1230">
                  <c:v>622.51</c:v>
                </c:pt>
                <c:pt idx="1231">
                  <c:v>623.01</c:v>
                </c:pt>
                <c:pt idx="1232">
                  <c:v>623.51</c:v>
                </c:pt>
                <c:pt idx="1233">
                  <c:v>624.01</c:v>
                </c:pt>
                <c:pt idx="1234">
                  <c:v>624.51</c:v>
                </c:pt>
                <c:pt idx="1235">
                  <c:v>625.01</c:v>
                </c:pt>
                <c:pt idx="1236">
                  <c:v>625.51</c:v>
                </c:pt>
                <c:pt idx="1237">
                  <c:v>626.01</c:v>
                </c:pt>
                <c:pt idx="1238">
                  <c:v>626.51</c:v>
                </c:pt>
                <c:pt idx="1239">
                  <c:v>627.01</c:v>
                </c:pt>
                <c:pt idx="1240">
                  <c:v>627.51</c:v>
                </c:pt>
                <c:pt idx="1241">
                  <c:v>628.01</c:v>
                </c:pt>
                <c:pt idx="1242">
                  <c:v>628.51</c:v>
                </c:pt>
                <c:pt idx="1243">
                  <c:v>629.01</c:v>
                </c:pt>
                <c:pt idx="1244">
                  <c:v>629.51</c:v>
                </c:pt>
                <c:pt idx="1245">
                  <c:v>630.01</c:v>
                </c:pt>
                <c:pt idx="1246">
                  <c:v>630.51</c:v>
                </c:pt>
                <c:pt idx="1247">
                  <c:v>631.01</c:v>
                </c:pt>
                <c:pt idx="1248">
                  <c:v>631.51</c:v>
                </c:pt>
                <c:pt idx="1249">
                  <c:v>632.01</c:v>
                </c:pt>
                <c:pt idx="1250">
                  <c:v>632.51</c:v>
                </c:pt>
                <c:pt idx="1251">
                  <c:v>633.01</c:v>
                </c:pt>
                <c:pt idx="1252">
                  <c:v>633.51</c:v>
                </c:pt>
                <c:pt idx="1253">
                  <c:v>634.01</c:v>
                </c:pt>
                <c:pt idx="1254">
                  <c:v>634.51</c:v>
                </c:pt>
                <c:pt idx="1255">
                  <c:v>635.01</c:v>
                </c:pt>
                <c:pt idx="1256">
                  <c:v>635.51</c:v>
                </c:pt>
                <c:pt idx="1257">
                  <c:v>636.01</c:v>
                </c:pt>
                <c:pt idx="1258">
                  <c:v>636.51</c:v>
                </c:pt>
                <c:pt idx="1259">
                  <c:v>637.01</c:v>
                </c:pt>
                <c:pt idx="1260">
                  <c:v>637.51</c:v>
                </c:pt>
                <c:pt idx="1261">
                  <c:v>638.01</c:v>
                </c:pt>
                <c:pt idx="1262">
                  <c:v>638.51</c:v>
                </c:pt>
                <c:pt idx="1263">
                  <c:v>639.01</c:v>
                </c:pt>
                <c:pt idx="1264">
                  <c:v>639.51</c:v>
                </c:pt>
                <c:pt idx="1265">
                  <c:v>640.01</c:v>
                </c:pt>
                <c:pt idx="1266">
                  <c:v>640.51</c:v>
                </c:pt>
                <c:pt idx="1267">
                  <c:v>641.01</c:v>
                </c:pt>
                <c:pt idx="1268">
                  <c:v>641.51</c:v>
                </c:pt>
                <c:pt idx="1269">
                  <c:v>642.01</c:v>
                </c:pt>
                <c:pt idx="1270">
                  <c:v>642.51</c:v>
                </c:pt>
                <c:pt idx="1271">
                  <c:v>643.01</c:v>
                </c:pt>
                <c:pt idx="1272">
                  <c:v>643.51</c:v>
                </c:pt>
                <c:pt idx="1273">
                  <c:v>644.01</c:v>
                </c:pt>
                <c:pt idx="1274">
                  <c:v>644.51</c:v>
                </c:pt>
                <c:pt idx="1275">
                  <c:v>645.01</c:v>
                </c:pt>
                <c:pt idx="1276">
                  <c:v>645.51</c:v>
                </c:pt>
                <c:pt idx="1277">
                  <c:v>646.01</c:v>
                </c:pt>
                <c:pt idx="1278">
                  <c:v>646.51</c:v>
                </c:pt>
                <c:pt idx="1279">
                  <c:v>647.01</c:v>
                </c:pt>
                <c:pt idx="1280">
                  <c:v>647.51</c:v>
                </c:pt>
                <c:pt idx="1281">
                  <c:v>648.01</c:v>
                </c:pt>
                <c:pt idx="1282">
                  <c:v>648.51</c:v>
                </c:pt>
                <c:pt idx="1283">
                  <c:v>649.01</c:v>
                </c:pt>
                <c:pt idx="1284">
                  <c:v>649.51</c:v>
                </c:pt>
                <c:pt idx="1285">
                  <c:v>650.01</c:v>
                </c:pt>
                <c:pt idx="1286">
                  <c:v>650.51</c:v>
                </c:pt>
                <c:pt idx="1287">
                  <c:v>651.01</c:v>
                </c:pt>
                <c:pt idx="1288">
                  <c:v>651.51</c:v>
                </c:pt>
                <c:pt idx="1289">
                  <c:v>652.01</c:v>
                </c:pt>
                <c:pt idx="1290">
                  <c:v>652.51</c:v>
                </c:pt>
                <c:pt idx="1291">
                  <c:v>653.01</c:v>
                </c:pt>
                <c:pt idx="1292">
                  <c:v>653.51</c:v>
                </c:pt>
                <c:pt idx="1293">
                  <c:v>654.01</c:v>
                </c:pt>
                <c:pt idx="1294">
                  <c:v>654.51</c:v>
                </c:pt>
                <c:pt idx="1295">
                  <c:v>655.01</c:v>
                </c:pt>
                <c:pt idx="1296">
                  <c:v>655.51</c:v>
                </c:pt>
                <c:pt idx="1297">
                  <c:v>656.01</c:v>
                </c:pt>
                <c:pt idx="1298">
                  <c:v>656.51</c:v>
                </c:pt>
                <c:pt idx="1299">
                  <c:v>657.01</c:v>
                </c:pt>
                <c:pt idx="1300">
                  <c:v>657.51</c:v>
                </c:pt>
                <c:pt idx="1301">
                  <c:v>658.01</c:v>
                </c:pt>
                <c:pt idx="1302">
                  <c:v>658.51</c:v>
                </c:pt>
                <c:pt idx="1303">
                  <c:v>659.01</c:v>
                </c:pt>
                <c:pt idx="1304">
                  <c:v>659.51</c:v>
                </c:pt>
                <c:pt idx="1305">
                  <c:v>660.01</c:v>
                </c:pt>
                <c:pt idx="1306">
                  <c:v>660.51</c:v>
                </c:pt>
                <c:pt idx="1307">
                  <c:v>661.01</c:v>
                </c:pt>
                <c:pt idx="1308">
                  <c:v>661.51</c:v>
                </c:pt>
                <c:pt idx="1309">
                  <c:v>662.01</c:v>
                </c:pt>
                <c:pt idx="1310">
                  <c:v>662.51</c:v>
                </c:pt>
                <c:pt idx="1311">
                  <c:v>663.01</c:v>
                </c:pt>
                <c:pt idx="1312">
                  <c:v>663.51</c:v>
                </c:pt>
                <c:pt idx="1313">
                  <c:v>664.01</c:v>
                </c:pt>
                <c:pt idx="1314">
                  <c:v>664.51</c:v>
                </c:pt>
                <c:pt idx="1315">
                  <c:v>665.01</c:v>
                </c:pt>
                <c:pt idx="1316">
                  <c:v>665.51</c:v>
                </c:pt>
                <c:pt idx="1317">
                  <c:v>666.01</c:v>
                </c:pt>
                <c:pt idx="1318">
                  <c:v>666.51</c:v>
                </c:pt>
                <c:pt idx="1319">
                  <c:v>667.01</c:v>
                </c:pt>
                <c:pt idx="1320">
                  <c:v>667.51</c:v>
                </c:pt>
                <c:pt idx="1321">
                  <c:v>668.01</c:v>
                </c:pt>
                <c:pt idx="1322">
                  <c:v>668.51</c:v>
                </c:pt>
                <c:pt idx="1323">
                  <c:v>669.01</c:v>
                </c:pt>
                <c:pt idx="1324">
                  <c:v>669.51</c:v>
                </c:pt>
                <c:pt idx="1325">
                  <c:v>670.01</c:v>
                </c:pt>
                <c:pt idx="1326">
                  <c:v>670.51</c:v>
                </c:pt>
                <c:pt idx="1327">
                  <c:v>671.01</c:v>
                </c:pt>
                <c:pt idx="1328">
                  <c:v>671.51</c:v>
                </c:pt>
                <c:pt idx="1329">
                  <c:v>672.01</c:v>
                </c:pt>
                <c:pt idx="1330">
                  <c:v>672.51</c:v>
                </c:pt>
                <c:pt idx="1331">
                  <c:v>673.01</c:v>
                </c:pt>
                <c:pt idx="1332">
                  <c:v>673.51</c:v>
                </c:pt>
                <c:pt idx="1333">
                  <c:v>674.01</c:v>
                </c:pt>
                <c:pt idx="1334">
                  <c:v>674.51</c:v>
                </c:pt>
                <c:pt idx="1335">
                  <c:v>675.01</c:v>
                </c:pt>
                <c:pt idx="1336">
                  <c:v>675.51</c:v>
                </c:pt>
                <c:pt idx="1337">
                  <c:v>676.01</c:v>
                </c:pt>
                <c:pt idx="1338">
                  <c:v>676.51</c:v>
                </c:pt>
                <c:pt idx="1339">
                  <c:v>677.01</c:v>
                </c:pt>
                <c:pt idx="1340">
                  <c:v>677.51</c:v>
                </c:pt>
                <c:pt idx="1341">
                  <c:v>678.01</c:v>
                </c:pt>
                <c:pt idx="1342">
                  <c:v>678.51</c:v>
                </c:pt>
                <c:pt idx="1343">
                  <c:v>679.01</c:v>
                </c:pt>
                <c:pt idx="1344">
                  <c:v>679.51</c:v>
                </c:pt>
                <c:pt idx="1345">
                  <c:v>680.01</c:v>
                </c:pt>
                <c:pt idx="1346">
                  <c:v>680.51</c:v>
                </c:pt>
                <c:pt idx="1347">
                  <c:v>681.01</c:v>
                </c:pt>
                <c:pt idx="1348">
                  <c:v>681.51</c:v>
                </c:pt>
                <c:pt idx="1349">
                  <c:v>682.01</c:v>
                </c:pt>
                <c:pt idx="1350">
                  <c:v>682.51</c:v>
                </c:pt>
                <c:pt idx="1351">
                  <c:v>683.01</c:v>
                </c:pt>
                <c:pt idx="1352">
                  <c:v>683.51</c:v>
                </c:pt>
                <c:pt idx="1353">
                  <c:v>684.01</c:v>
                </c:pt>
                <c:pt idx="1354">
                  <c:v>684.51</c:v>
                </c:pt>
                <c:pt idx="1355">
                  <c:v>685.01</c:v>
                </c:pt>
                <c:pt idx="1356">
                  <c:v>685.51</c:v>
                </c:pt>
                <c:pt idx="1357">
                  <c:v>686.01</c:v>
                </c:pt>
                <c:pt idx="1358">
                  <c:v>686.51</c:v>
                </c:pt>
                <c:pt idx="1359">
                  <c:v>687.01</c:v>
                </c:pt>
                <c:pt idx="1360">
                  <c:v>687.51</c:v>
                </c:pt>
                <c:pt idx="1361">
                  <c:v>688.01</c:v>
                </c:pt>
                <c:pt idx="1362">
                  <c:v>688.51</c:v>
                </c:pt>
                <c:pt idx="1363">
                  <c:v>689.01</c:v>
                </c:pt>
                <c:pt idx="1364">
                  <c:v>689.51</c:v>
                </c:pt>
                <c:pt idx="1365">
                  <c:v>690.01</c:v>
                </c:pt>
                <c:pt idx="1366">
                  <c:v>690.51</c:v>
                </c:pt>
                <c:pt idx="1367">
                  <c:v>691.01</c:v>
                </c:pt>
                <c:pt idx="1368">
                  <c:v>691.51</c:v>
                </c:pt>
                <c:pt idx="1369">
                  <c:v>692.01</c:v>
                </c:pt>
                <c:pt idx="1370">
                  <c:v>692.51</c:v>
                </c:pt>
                <c:pt idx="1371">
                  <c:v>693.01</c:v>
                </c:pt>
                <c:pt idx="1372">
                  <c:v>693.51</c:v>
                </c:pt>
                <c:pt idx="1373">
                  <c:v>694.01</c:v>
                </c:pt>
                <c:pt idx="1374">
                  <c:v>694.51</c:v>
                </c:pt>
                <c:pt idx="1375">
                  <c:v>695.01</c:v>
                </c:pt>
                <c:pt idx="1376">
                  <c:v>695.51</c:v>
                </c:pt>
                <c:pt idx="1377">
                  <c:v>696.01</c:v>
                </c:pt>
                <c:pt idx="1378">
                  <c:v>696.51</c:v>
                </c:pt>
                <c:pt idx="1379">
                  <c:v>697.01</c:v>
                </c:pt>
                <c:pt idx="1380">
                  <c:v>697.51</c:v>
                </c:pt>
                <c:pt idx="1381">
                  <c:v>698.01</c:v>
                </c:pt>
                <c:pt idx="1382">
                  <c:v>698.51</c:v>
                </c:pt>
                <c:pt idx="1383">
                  <c:v>699.01</c:v>
                </c:pt>
                <c:pt idx="1384">
                  <c:v>699.51</c:v>
                </c:pt>
                <c:pt idx="1385">
                  <c:v>700.01</c:v>
                </c:pt>
                <c:pt idx="1386">
                  <c:v>700.51</c:v>
                </c:pt>
                <c:pt idx="1387">
                  <c:v>701.01</c:v>
                </c:pt>
                <c:pt idx="1388">
                  <c:v>701.51</c:v>
                </c:pt>
                <c:pt idx="1389">
                  <c:v>702.01</c:v>
                </c:pt>
                <c:pt idx="1390">
                  <c:v>702.51</c:v>
                </c:pt>
                <c:pt idx="1391">
                  <c:v>703.01</c:v>
                </c:pt>
                <c:pt idx="1392">
                  <c:v>703.51</c:v>
                </c:pt>
                <c:pt idx="1393">
                  <c:v>704.01</c:v>
                </c:pt>
                <c:pt idx="1394">
                  <c:v>704.51</c:v>
                </c:pt>
                <c:pt idx="1395">
                  <c:v>705.01</c:v>
                </c:pt>
                <c:pt idx="1396">
                  <c:v>705.51</c:v>
                </c:pt>
                <c:pt idx="1397">
                  <c:v>706.01</c:v>
                </c:pt>
                <c:pt idx="1398">
                  <c:v>706.51</c:v>
                </c:pt>
                <c:pt idx="1399">
                  <c:v>707.01</c:v>
                </c:pt>
                <c:pt idx="1400">
                  <c:v>707.51</c:v>
                </c:pt>
                <c:pt idx="1401">
                  <c:v>708.01</c:v>
                </c:pt>
                <c:pt idx="1402">
                  <c:v>708.51</c:v>
                </c:pt>
                <c:pt idx="1403">
                  <c:v>709.01</c:v>
                </c:pt>
                <c:pt idx="1404">
                  <c:v>709.51</c:v>
                </c:pt>
                <c:pt idx="1405">
                  <c:v>710.01</c:v>
                </c:pt>
                <c:pt idx="1406">
                  <c:v>710.51</c:v>
                </c:pt>
                <c:pt idx="1407">
                  <c:v>711.01</c:v>
                </c:pt>
                <c:pt idx="1408">
                  <c:v>711.51</c:v>
                </c:pt>
                <c:pt idx="1409">
                  <c:v>712.01</c:v>
                </c:pt>
                <c:pt idx="1410">
                  <c:v>712.51</c:v>
                </c:pt>
                <c:pt idx="1411">
                  <c:v>713.01</c:v>
                </c:pt>
                <c:pt idx="1412">
                  <c:v>713.51</c:v>
                </c:pt>
                <c:pt idx="1413">
                  <c:v>714.01</c:v>
                </c:pt>
                <c:pt idx="1414">
                  <c:v>714.51</c:v>
                </c:pt>
                <c:pt idx="1415">
                  <c:v>715.01</c:v>
                </c:pt>
                <c:pt idx="1416">
                  <c:v>715.51</c:v>
                </c:pt>
                <c:pt idx="1417">
                  <c:v>716.01</c:v>
                </c:pt>
                <c:pt idx="1418">
                  <c:v>716.51</c:v>
                </c:pt>
                <c:pt idx="1419">
                  <c:v>717.01</c:v>
                </c:pt>
                <c:pt idx="1420">
                  <c:v>717.51</c:v>
                </c:pt>
                <c:pt idx="1421">
                  <c:v>718.01</c:v>
                </c:pt>
                <c:pt idx="1422">
                  <c:v>718.51</c:v>
                </c:pt>
                <c:pt idx="1423">
                  <c:v>719.01</c:v>
                </c:pt>
                <c:pt idx="1424">
                  <c:v>719.51</c:v>
                </c:pt>
                <c:pt idx="1425">
                  <c:v>720.01</c:v>
                </c:pt>
                <c:pt idx="1426">
                  <c:v>720.51</c:v>
                </c:pt>
                <c:pt idx="1427">
                  <c:v>721.01</c:v>
                </c:pt>
                <c:pt idx="1428">
                  <c:v>721.51</c:v>
                </c:pt>
                <c:pt idx="1429">
                  <c:v>722.01</c:v>
                </c:pt>
                <c:pt idx="1430">
                  <c:v>722.51</c:v>
                </c:pt>
                <c:pt idx="1431">
                  <c:v>723.01</c:v>
                </c:pt>
                <c:pt idx="1432">
                  <c:v>723.51</c:v>
                </c:pt>
                <c:pt idx="1433">
                  <c:v>724.01</c:v>
                </c:pt>
                <c:pt idx="1434">
                  <c:v>724.51</c:v>
                </c:pt>
                <c:pt idx="1435">
                  <c:v>725.01</c:v>
                </c:pt>
                <c:pt idx="1436">
                  <c:v>725.51</c:v>
                </c:pt>
                <c:pt idx="1437">
                  <c:v>726.01</c:v>
                </c:pt>
                <c:pt idx="1438">
                  <c:v>726.51</c:v>
                </c:pt>
                <c:pt idx="1439">
                  <c:v>727.01</c:v>
                </c:pt>
                <c:pt idx="1440">
                  <c:v>727.51</c:v>
                </c:pt>
                <c:pt idx="1441">
                  <c:v>728.01</c:v>
                </c:pt>
                <c:pt idx="1442">
                  <c:v>728.51</c:v>
                </c:pt>
                <c:pt idx="1443">
                  <c:v>729.01</c:v>
                </c:pt>
                <c:pt idx="1444">
                  <c:v>729.51</c:v>
                </c:pt>
                <c:pt idx="1445">
                  <c:v>730.01</c:v>
                </c:pt>
                <c:pt idx="1446">
                  <c:v>730.51</c:v>
                </c:pt>
                <c:pt idx="1447">
                  <c:v>731.01</c:v>
                </c:pt>
                <c:pt idx="1448">
                  <c:v>731.51</c:v>
                </c:pt>
                <c:pt idx="1449">
                  <c:v>732.01</c:v>
                </c:pt>
                <c:pt idx="1450">
                  <c:v>732.51</c:v>
                </c:pt>
                <c:pt idx="1451">
                  <c:v>733.01</c:v>
                </c:pt>
                <c:pt idx="1452">
                  <c:v>733.51</c:v>
                </c:pt>
                <c:pt idx="1453">
                  <c:v>734.01</c:v>
                </c:pt>
                <c:pt idx="1454">
                  <c:v>734.51</c:v>
                </c:pt>
                <c:pt idx="1455">
                  <c:v>735.01</c:v>
                </c:pt>
                <c:pt idx="1456">
                  <c:v>735.51</c:v>
                </c:pt>
                <c:pt idx="1457">
                  <c:v>736.01</c:v>
                </c:pt>
                <c:pt idx="1458">
                  <c:v>736.51</c:v>
                </c:pt>
                <c:pt idx="1459">
                  <c:v>737.01</c:v>
                </c:pt>
                <c:pt idx="1460">
                  <c:v>737.51</c:v>
                </c:pt>
                <c:pt idx="1461">
                  <c:v>738.01</c:v>
                </c:pt>
                <c:pt idx="1462">
                  <c:v>738.51</c:v>
                </c:pt>
                <c:pt idx="1463">
                  <c:v>739.01</c:v>
                </c:pt>
                <c:pt idx="1464">
                  <c:v>739.51</c:v>
                </c:pt>
                <c:pt idx="1465">
                  <c:v>740.01</c:v>
                </c:pt>
                <c:pt idx="1466">
                  <c:v>740.51</c:v>
                </c:pt>
                <c:pt idx="1467">
                  <c:v>741.01</c:v>
                </c:pt>
                <c:pt idx="1468">
                  <c:v>741.51</c:v>
                </c:pt>
                <c:pt idx="1469">
                  <c:v>742.01</c:v>
                </c:pt>
                <c:pt idx="1470">
                  <c:v>742.51</c:v>
                </c:pt>
                <c:pt idx="1471">
                  <c:v>743.01</c:v>
                </c:pt>
                <c:pt idx="1472">
                  <c:v>743.51</c:v>
                </c:pt>
                <c:pt idx="1473">
                  <c:v>744.01</c:v>
                </c:pt>
                <c:pt idx="1474">
                  <c:v>744.51</c:v>
                </c:pt>
                <c:pt idx="1475">
                  <c:v>745.01</c:v>
                </c:pt>
                <c:pt idx="1476">
                  <c:v>745.51</c:v>
                </c:pt>
                <c:pt idx="1477">
                  <c:v>746.01</c:v>
                </c:pt>
                <c:pt idx="1478">
                  <c:v>746.51</c:v>
                </c:pt>
                <c:pt idx="1479">
                  <c:v>747.01</c:v>
                </c:pt>
                <c:pt idx="1480">
                  <c:v>747.51</c:v>
                </c:pt>
                <c:pt idx="1481">
                  <c:v>748.01</c:v>
                </c:pt>
                <c:pt idx="1482">
                  <c:v>748.51</c:v>
                </c:pt>
                <c:pt idx="1483">
                  <c:v>749.01</c:v>
                </c:pt>
                <c:pt idx="1484">
                  <c:v>749.51</c:v>
                </c:pt>
                <c:pt idx="1485">
                  <c:v>750.01</c:v>
                </c:pt>
                <c:pt idx="1486">
                  <c:v>750.51</c:v>
                </c:pt>
                <c:pt idx="1487">
                  <c:v>751.01</c:v>
                </c:pt>
                <c:pt idx="1488">
                  <c:v>751.51</c:v>
                </c:pt>
                <c:pt idx="1489">
                  <c:v>752.01</c:v>
                </c:pt>
                <c:pt idx="1490">
                  <c:v>752.51</c:v>
                </c:pt>
                <c:pt idx="1491">
                  <c:v>753.01</c:v>
                </c:pt>
                <c:pt idx="1492">
                  <c:v>753.51</c:v>
                </c:pt>
                <c:pt idx="1493">
                  <c:v>754.01</c:v>
                </c:pt>
                <c:pt idx="1494">
                  <c:v>754.51</c:v>
                </c:pt>
                <c:pt idx="1495">
                  <c:v>755.01</c:v>
                </c:pt>
                <c:pt idx="1496">
                  <c:v>755.51</c:v>
                </c:pt>
                <c:pt idx="1497">
                  <c:v>756.01</c:v>
                </c:pt>
                <c:pt idx="1498">
                  <c:v>756.51</c:v>
                </c:pt>
                <c:pt idx="1499">
                  <c:v>757.01</c:v>
                </c:pt>
                <c:pt idx="1500">
                  <c:v>757.51</c:v>
                </c:pt>
                <c:pt idx="1501">
                  <c:v>758.01</c:v>
                </c:pt>
                <c:pt idx="1502">
                  <c:v>758.51</c:v>
                </c:pt>
                <c:pt idx="1503">
                  <c:v>759.01</c:v>
                </c:pt>
                <c:pt idx="1504">
                  <c:v>759.51</c:v>
                </c:pt>
                <c:pt idx="1505">
                  <c:v>760.01</c:v>
                </c:pt>
                <c:pt idx="1506">
                  <c:v>760.51</c:v>
                </c:pt>
                <c:pt idx="1507">
                  <c:v>761.01</c:v>
                </c:pt>
                <c:pt idx="1508">
                  <c:v>761.51</c:v>
                </c:pt>
                <c:pt idx="1509">
                  <c:v>762.01</c:v>
                </c:pt>
                <c:pt idx="1510">
                  <c:v>762.51</c:v>
                </c:pt>
                <c:pt idx="1511">
                  <c:v>763.01</c:v>
                </c:pt>
                <c:pt idx="1512">
                  <c:v>763.51</c:v>
                </c:pt>
                <c:pt idx="1513">
                  <c:v>764.01</c:v>
                </c:pt>
                <c:pt idx="1514">
                  <c:v>764.51</c:v>
                </c:pt>
                <c:pt idx="1515">
                  <c:v>765.01</c:v>
                </c:pt>
                <c:pt idx="1516">
                  <c:v>765.51</c:v>
                </c:pt>
                <c:pt idx="1517">
                  <c:v>766.01</c:v>
                </c:pt>
                <c:pt idx="1518">
                  <c:v>766.51</c:v>
                </c:pt>
                <c:pt idx="1519">
                  <c:v>767.01</c:v>
                </c:pt>
                <c:pt idx="1520">
                  <c:v>767.51</c:v>
                </c:pt>
                <c:pt idx="1521">
                  <c:v>768.01</c:v>
                </c:pt>
                <c:pt idx="1522">
                  <c:v>768.51</c:v>
                </c:pt>
                <c:pt idx="1523">
                  <c:v>769.01</c:v>
                </c:pt>
                <c:pt idx="1524">
                  <c:v>769.51</c:v>
                </c:pt>
                <c:pt idx="1525">
                  <c:v>770.01</c:v>
                </c:pt>
                <c:pt idx="1526">
                  <c:v>770.51</c:v>
                </c:pt>
                <c:pt idx="1527">
                  <c:v>771.01</c:v>
                </c:pt>
                <c:pt idx="1528">
                  <c:v>771.51</c:v>
                </c:pt>
                <c:pt idx="1529">
                  <c:v>772.01</c:v>
                </c:pt>
                <c:pt idx="1530">
                  <c:v>772.51</c:v>
                </c:pt>
                <c:pt idx="1531">
                  <c:v>773.01</c:v>
                </c:pt>
                <c:pt idx="1532">
                  <c:v>773.51</c:v>
                </c:pt>
                <c:pt idx="1533">
                  <c:v>774.01</c:v>
                </c:pt>
                <c:pt idx="1534">
                  <c:v>774.51</c:v>
                </c:pt>
                <c:pt idx="1535">
                  <c:v>775.01</c:v>
                </c:pt>
                <c:pt idx="1536">
                  <c:v>775.51</c:v>
                </c:pt>
                <c:pt idx="1537">
                  <c:v>776.01</c:v>
                </c:pt>
                <c:pt idx="1538">
                  <c:v>776.51</c:v>
                </c:pt>
                <c:pt idx="1539">
                  <c:v>777.01</c:v>
                </c:pt>
                <c:pt idx="1540">
                  <c:v>777.51</c:v>
                </c:pt>
                <c:pt idx="1541">
                  <c:v>778.01</c:v>
                </c:pt>
                <c:pt idx="1542">
                  <c:v>778.51</c:v>
                </c:pt>
                <c:pt idx="1543">
                  <c:v>779.01</c:v>
                </c:pt>
                <c:pt idx="1544">
                  <c:v>779.51</c:v>
                </c:pt>
                <c:pt idx="1545">
                  <c:v>780.01</c:v>
                </c:pt>
                <c:pt idx="1546">
                  <c:v>780.51</c:v>
                </c:pt>
                <c:pt idx="1547">
                  <c:v>781.01</c:v>
                </c:pt>
                <c:pt idx="1548">
                  <c:v>781.51</c:v>
                </c:pt>
                <c:pt idx="1549">
                  <c:v>782.01</c:v>
                </c:pt>
                <c:pt idx="1550">
                  <c:v>782.51</c:v>
                </c:pt>
                <c:pt idx="1551">
                  <c:v>783.01</c:v>
                </c:pt>
                <c:pt idx="1552">
                  <c:v>783.51</c:v>
                </c:pt>
                <c:pt idx="1553">
                  <c:v>784.01</c:v>
                </c:pt>
                <c:pt idx="1554">
                  <c:v>784.51</c:v>
                </c:pt>
                <c:pt idx="1555">
                  <c:v>785.01</c:v>
                </c:pt>
                <c:pt idx="1556">
                  <c:v>785.51</c:v>
                </c:pt>
                <c:pt idx="1557">
                  <c:v>786.01</c:v>
                </c:pt>
                <c:pt idx="1558">
                  <c:v>786.51</c:v>
                </c:pt>
                <c:pt idx="1559">
                  <c:v>787.01</c:v>
                </c:pt>
                <c:pt idx="1560">
                  <c:v>787.51</c:v>
                </c:pt>
                <c:pt idx="1561">
                  <c:v>788.01</c:v>
                </c:pt>
                <c:pt idx="1562">
                  <c:v>788.51</c:v>
                </c:pt>
                <c:pt idx="1563">
                  <c:v>789.01</c:v>
                </c:pt>
                <c:pt idx="1564">
                  <c:v>789.51</c:v>
                </c:pt>
                <c:pt idx="1565">
                  <c:v>790.01</c:v>
                </c:pt>
                <c:pt idx="1566">
                  <c:v>790.51</c:v>
                </c:pt>
                <c:pt idx="1567">
                  <c:v>791.01</c:v>
                </c:pt>
                <c:pt idx="1568">
                  <c:v>791.51</c:v>
                </c:pt>
                <c:pt idx="1569">
                  <c:v>792.01</c:v>
                </c:pt>
                <c:pt idx="1570">
                  <c:v>792.51</c:v>
                </c:pt>
                <c:pt idx="1571">
                  <c:v>793.01</c:v>
                </c:pt>
                <c:pt idx="1572">
                  <c:v>793.51</c:v>
                </c:pt>
                <c:pt idx="1573">
                  <c:v>794.01</c:v>
                </c:pt>
                <c:pt idx="1574">
                  <c:v>794.51</c:v>
                </c:pt>
                <c:pt idx="1575">
                  <c:v>795.01</c:v>
                </c:pt>
                <c:pt idx="1576">
                  <c:v>795.51</c:v>
                </c:pt>
                <c:pt idx="1577">
                  <c:v>796.01</c:v>
                </c:pt>
                <c:pt idx="1578">
                  <c:v>796.51</c:v>
                </c:pt>
                <c:pt idx="1579">
                  <c:v>797.01</c:v>
                </c:pt>
                <c:pt idx="1580">
                  <c:v>797.51</c:v>
                </c:pt>
                <c:pt idx="1581">
                  <c:v>798.01</c:v>
                </c:pt>
                <c:pt idx="1582">
                  <c:v>798.51</c:v>
                </c:pt>
                <c:pt idx="1583">
                  <c:v>799.01</c:v>
                </c:pt>
                <c:pt idx="1584">
                  <c:v>799.51</c:v>
                </c:pt>
                <c:pt idx="1585">
                  <c:v>800.01</c:v>
                </c:pt>
                <c:pt idx="1586">
                  <c:v>800.51</c:v>
                </c:pt>
                <c:pt idx="1587">
                  <c:v>801.01</c:v>
                </c:pt>
                <c:pt idx="1588">
                  <c:v>801.51</c:v>
                </c:pt>
                <c:pt idx="1589">
                  <c:v>802.01</c:v>
                </c:pt>
                <c:pt idx="1590">
                  <c:v>802.51</c:v>
                </c:pt>
                <c:pt idx="1591">
                  <c:v>803.01</c:v>
                </c:pt>
                <c:pt idx="1592">
                  <c:v>803.51</c:v>
                </c:pt>
                <c:pt idx="1593">
                  <c:v>804.01</c:v>
                </c:pt>
                <c:pt idx="1594">
                  <c:v>804.51</c:v>
                </c:pt>
                <c:pt idx="1595">
                  <c:v>805.01</c:v>
                </c:pt>
                <c:pt idx="1596">
                  <c:v>805.51</c:v>
                </c:pt>
                <c:pt idx="1597">
                  <c:v>806.01</c:v>
                </c:pt>
                <c:pt idx="1598">
                  <c:v>806.51</c:v>
                </c:pt>
                <c:pt idx="1599">
                  <c:v>807.01</c:v>
                </c:pt>
                <c:pt idx="1600">
                  <c:v>807.51</c:v>
                </c:pt>
                <c:pt idx="1601">
                  <c:v>808.01</c:v>
                </c:pt>
                <c:pt idx="1602">
                  <c:v>808.51</c:v>
                </c:pt>
                <c:pt idx="1603">
                  <c:v>809.01</c:v>
                </c:pt>
                <c:pt idx="1604">
                  <c:v>809.51</c:v>
                </c:pt>
                <c:pt idx="1605">
                  <c:v>810.01</c:v>
                </c:pt>
                <c:pt idx="1606">
                  <c:v>810.51</c:v>
                </c:pt>
                <c:pt idx="1607">
                  <c:v>811.01</c:v>
                </c:pt>
                <c:pt idx="1608">
                  <c:v>811.51</c:v>
                </c:pt>
                <c:pt idx="1609">
                  <c:v>812.01</c:v>
                </c:pt>
                <c:pt idx="1610">
                  <c:v>812.51</c:v>
                </c:pt>
                <c:pt idx="1611">
                  <c:v>813.01</c:v>
                </c:pt>
                <c:pt idx="1612">
                  <c:v>813.51</c:v>
                </c:pt>
                <c:pt idx="1613">
                  <c:v>814.01</c:v>
                </c:pt>
                <c:pt idx="1614">
                  <c:v>814.51</c:v>
                </c:pt>
                <c:pt idx="1615">
                  <c:v>815.01</c:v>
                </c:pt>
                <c:pt idx="1616">
                  <c:v>815.51</c:v>
                </c:pt>
                <c:pt idx="1617">
                  <c:v>816.01</c:v>
                </c:pt>
                <c:pt idx="1618">
                  <c:v>816.51</c:v>
                </c:pt>
                <c:pt idx="1619">
                  <c:v>817.01</c:v>
                </c:pt>
                <c:pt idx="1620">
                  <c:v>817.51</c:v>
                </c:pt>
                <c:pt idx="1621">
                  <c:v>818.01</c:v>
                </c:pt>
                <c:pt idx="1622">
                  <c:v>818.51</c:v>
                </c:pt>
                <c:pt idx="1623">
                  <c:v>819.01</c:v>
                </c:pt>
                <c:pt idx="1624">
                  <c:v>819.51</c:v>
                </c:pt>
                <c:pt idx="1625">
                  <c:v>820.01</c:v>
                </c:pt>
                <c:pt idx="1626">
                  <c:v>820.51</c:v>
                </c:pt>
                <c:pt idx="1627">
                  <c:v>821.01</c:v>
                </c:pt>
                <c:pt idx="1628">
                  <c:v>821.51</c:v>
                </c:pt>
                <c:pt idx="1629">
                  <c:v>822.01</c:v>
                </c:pt>
                <c:pt idx="1630">
                  <c:v>822.51</c:v>
                </c:pt>
                <c:pt idx="1631">
                  <c:v>823.01</c:v>
                </c:pt>
                <c:pt idx="1632">
                  <c:v>823.51</c:v>
                </c:pt>
                <c:pt idx="1633">
                  <c:v>824.01</c:v>
                </c:pt>
                <c:pt idx="1634">
                  <c:v>824.51</c:v>
                </c:pt>
                <c:pt idx="1635">
                  <c:v>825.01</c:v>
                </c:pt>
                <c:pt idx="1636">
                  <c:v>825.51</c:v>
                </c:pt>
                <c:pt idx="1637">
                  <c:v>826.01</c:v>
                </c:pt>
                <c:pt idx="1638">
                  <c:v>826.51</c:v>
                </c:pt>
                <c:pt idx="1639">
                  <c:v>827.01</c:v>
                </c:pt>
                <c:pt idx="1640">
                  <c:v>827.51</c:v>
                </c:pt>
                <c:pt idx="1641">
                  <c:v>828.01</c:v>
                </c:pt>
                <c:pt idx="1642">
                  <c:v>828.51</c:v>
                </c:pt>
                <c:pt idx="1643">
                  <c:v>829.01</c:v>
                </c:pt>
                <c:pt idx="1644">
                  <c:v>829.51</c:v>
                </c:pt>
                <c:pt idx="1645">
                  <c:v>830.01</c:v>
                </c:pt>
                <c:pt idx="1646">
                  <c:v>830.51</c:v>
                </c:pt>
                <c:pt idx="1647">
                  <c:v>831.01</c:v>
                </c:pt>
                <c:pt idx="1648">
                  <c:v>831.51</c:v>
                </c:pt>
                <c:pt idx="1649">
                  <c:v>832.01</c:v>
                </c:pt>
                <c:pt idx="1650">
                  <c:v>832.51</c:v>
                </c:pt>
                <c:pt idx="1651">
                  <c:v>833.01</c:v>
                </c:pt>
                <c:pt idx="1652">
                  <c:v>833.51</c:v>
                </c:pt>
                <c:pt idx="1653">
                  <c:v>834.01</c:v>
                </c:pt>
                <c:pt idx="1654">
                  <c:v>834.51</c:v>
                </c:pt>
                <c:pt idx="1655">
                  <c:v>835.01</c:v>
                </c:pt>
                <c:pt idx="1656">
                  <c:v>835.51</c:v>
                </c:pt>
                <c:pt idx="1657">
                  <c:v>836.01</c:v>
                </c:pt>
                <c:pt idx="1658">
                  <c:v>836.51</c:v>
                </c:pt>
                <c:pt idx="1659">
                  <c:v>837.01</c:v>
                </c:pt>
                <c:pt idx="1660">
                  <c:v>837.51</c:v>
                </c:pt>
                <c:pt idx="1661">
                  <c:v>838.01</c:v>
                </c:pt>
                <c:pt idx="1662">
                  <c:v>838.51</c:v>
                </c:pt>
                <c:pt idx="1663">
                  <c:v>839.01</c:v>
                </c:pt>
                <c:pt idx="1664">
                  <c:v>839.51</c:v>
                </c:pt>
                <c:pt idx="1665">
                  <c:v>840.01</c:v>
                </c:pt>
                <c:pt idx="1666">
                  <c:v>840.51</c:v>
                </c:pt>
                <c:pt idx="1667">
                  <c:v>841.01</c:v>
                </c:pt>
                <c:pt idx="1668">
                  <c:v>841.51</c:v>
                </c:pt>
                <c:pt idx="1669">
                  <c:v>842.01</c:v>
                </c:pt>
                <c:pt idx="1670">
                  <c:v>842.51</c:v>
                </c:pt>
                <c:pt idx="1671">
                  <c:v>843.01</c:v>
                </c:pt>
                <c:pt idx="1672">
                  <c:v>843.51</c:v>
                </c:pt>
                <c:pt idx="1673">
                  <c:v>844.01</c:v>
                </c:pt>
                <c:pt idx="1674">
                  <c:v>844.51</c:v>
                </c:pt>
                <c:pt idx="1675">
                  <c:v>845.01</c:v>
                </c:pt>
                <c:pt idx="1676">
                  <c:v>845.51</c:v>
                </c:pt>
                <c:pt idx="1677">
                  <c:v>846.01</c:v>
                </c:pt>
                <c:pt idx="1678">
                  <c:v>846.51</c:v>
                </c:pt>
                <c:pt idx="1679">
                  <c:v>847.01</c:v>
                </c:pt>
                <c:pt idx="1680">
                  <c:v>847.51</c:v>
                </c:pt>
                <c:pt idx="1681">
                  <c:v>848.01</c:v>
                </c:pt>
                <c:pt idx="1682">
                  <c:v>848.51</c:v>
                </c:pt>
                <c:pt idx="1683">
                  <c:v>849.01</c:v>
                </c:pt>
                <c:pt idx="1684">
                  <c:v>849.51</c:v>
                </c:pt>
                <c:pt idx="1685">
                  <c:v>850.01</c:v>
                </c:pt>
                <c:pt idx="1686">
                  <c:v>850.51</c:v>
                </c:pt>
                <c:pt idx="1687">
                  <c:v>851.01</c:v>
                </c:pt>
                <c:pt idx="1688">
                  <c:v>851.51</c:v>
                </c:pt>
                <c:pt idx="1689">
                  <c:v>852.01</c:v>
                </c:pt>
                <c:pt idx="1690">
                  <c:v>852.51</c:v>
                </c:pt>
                <c:pt idx="1691">
                  <c:v>853.01</c:v>
                </c:pt>
                <c:pt idx="1692">
                  <c:v>853.51</c:v>
                </c:pt>
                <c:pt idx="1693">
                  <c:v>854.01</c:v>
                </c:pt>
                <c:pt idx="1694">
                  <c:v>854.51</c:v>
                </c:pt>
                <c:pt idx="1695">
                  <c:v>855.01</c:v>
                </c:pt>
                <c:pt idx="1696">
                  <c:v>855.51</c:v>
                </c:pt>
                <c:pt idx="1697">
                  <c:v>856.01</c:v>
                </c:pt>
                <c:pt idx="1698">
                  <c:v>856.51</c:v>
                </c:pt>
                <c:pt idx="1699">
                  <c:v>857.01</c:v>
                </c:pt>
                <c:pt idx="1700">
                  <c:v>857.51</c:v>
                </c:pt>
                <c:pt idx="1701">
                  <c:v>858.01</c:v>
                </c:pt>
                <c:pt idx="1702">
                  <c:v>858.51</c:v>
                </c:pt>
                <c:pt idx="1703">
                  <c:v>859.01</c:v>
                </c:pt>
                <c:pt idx="1704">
                  <c:v>859.51</c:v>
                </c:pt>
                <c:pt idx="1705">
                  <c:v>860.01</c:v>
                </c:pt>
                <c:pt idx="1706">
                  <c:v>860.51</c:v>
                </c:pt>
                <c:pt idx="1707">
                  <c:v>861.01</c:v>
                </c:pt>
                <c:pt idx="1708">
                  <c:v>861.51</c:v>
                </c:pt>
                <c:pt idx="1709">
                  <c:v>862.01</c:v>
                </c:pt>
                <c:pt idx="1710">
                  <c:v>862.51</c:v>
                </c:pt>
                <c:pt idx="1711">
                  <c:v>863.01</c:v>
                </c:pt>
                <c:pt idx="1712">
                  <c:v>863.51</c:v>
                </c:pt>
                <c:pt idx="1713">
                  <c:v>864.01</c:v>
                </c:pt>
                <c:pt idx="1714">
                  <c:v>864.51</c:v>
                </c:pt>
                <c:pt idx="1715">
                  <c:v>865.01</c:v>
                </c:pt>
                <c:pt idx="1716">
                  <c:v>865.51</c:v>
                </c:pt>
                <c:pt idx="1717">
                  <c:v>866.01</c:v>
                </c:pt>
                <c:pt idx="1718">
                  <c:v>866.51</c:v>
                </c:pt>
                <c:pt idx="1719">
                  <c:v>867.01</c:v>
                </c:pt>
                <c:pt idx="1720">
                  <c:v>867.51</c:v>
                </c:pt>
                <c:pt idx="1721">
                  <c:v>868.01</c:v>
                </c:pt>
                <c:pt idx="1722">
                  <c:v>868.51</c:v>
                </c:pt>
                <c:pt idx="1723">
                  <c:v>869.01</c:v>
                </c:pt>
                <c:pt idx="1724">
                  <c:v>869.51</c:v>
                </c:pt>
                <c:pt idx="1725">
                  <c:v>870.01</c:v>
                </c:pt>
                <c:pt idx="1726">
                  <c:v>870.51</c:v>
                </c:pt>
                <c:pt idx="1727">
                  <c:v>871.01</c:v>
                </c:pt>
                <c:pt idx="1728">
                  <c:v>871.51</c:v>
                </c:pt>
                <c:pt idx="1729">
                  <c:v>872.01</c:v>
                </c:pt>
                <c:pt idx="1730">
                  <c:v>872.51</c:v>
                </c:pt>
                <c:pt idx="1731">
                  <c:v>873.01</c:v>
                </c:pt>
                <c:pt idx="1732">
                  <c:v>873.51</c:v>
                </c:pt>
                <c:pt idx="1733">
                  <c:v>874.01</c:v>
                </c:pt>
                <c:pt idx="1734">
                  <c:v>874.51</c:v>
                </c:pt>
                <c:pt idx="1735">
                  <c:v>875.01</c:v>
                </c:pt>
                <c:pt idx="1736">
                  <c:v>875.51</c:v>
                </c:pt>
                <c:pt idx="1737">
                  <c:v>876.01</c:v>
                </c:pt>
                <c:pt idx="1738">
                  <c:v>876.51</c:v>
                </c:pt>
                <c:pt idx="1739">
                  <c:v>877.01</c:v>
                </c:pt>
                <c:pt idx="1740">
                  <c:v>877.51</c:v>
                </c:pt>
                <c:pt idx="1741">
                  <c:v>878.01</c:v>
                </c:pt>
                <c:pt idx="1742">
                  <c:v>878.51</c:v>
                </c:pt>
                <c:pt idx="1743">
                  <c:v>879.01</c:v>
                </c:pt>
                <c:pt idx="1744">
                  <c:v>879.51</c:v>
                </c:pt>
                <c:pt idx="1745">
                  <c:v>880.01</c:v>
                </c:pt>
                <c:pt idx="1746">
                  <c:v>880.51</c:v>
                </c:pt>
                <c:pt idx="1747">
                  <c:v>881.01</c:v>
                </c:pt>
                <c:pt idx="1748">
                  <c:v>881.51</c:v>
                </c:pt>
                <c:pt idx="1749">
                  <c:v>882.01</c:v>
                </c:pt>
                <c:pt idx="1750">
                  <c:v>882.51</c:v>
                </c:pt>
                <c:pt idx="1751">
                  <c:v>883.01</c:v>
                </c:pt>
                <c:pt idx="1752">
                  <c:v>883.51</c:v>
                </c:pt>
                <c:pt idx="1753">
                  <c:v>884.01</c:v>
                </c:pt>
                <c:pt idx="1754">
                  <c:v>884.51</c:v>
                </c:pt>
                <c:pt idx="1755">
                  <c:v>885.01</c:v>
                </c:pt>
                <c:pt idx="1756">
                  <c:v>885.51</c:v>
                </c:pt>
                <c:pt idx="1757">
                  <c:v>886.01</c:v>
                </c:pt>
                <c:pt idx="1758">
                  <c:v>886.51</c:v>
                </c:pt>
                <c:pt idx="1759">
                  <c:v>887.01</c:v>
                </c:pt>
                <c:pt idx="1760">
                  <c:v>887.51</c:v>
                </c:pt>
                <c:pt idx="1761">
                  <c:v>888.01</c:v>
                </c:pt>
                <c:pt idx="1762">
                  <c:v>888.51</c:v>
                </c:pt>
                <c:pt idx="1763">
                  <c:v>889.01</c:v>
                </c:pt>
                <c:pt idx="1764">
                  <c:v>889.51</c:v>
                </c:pt>
                <c:pt idx="1765">
                  <c:v>890.01</c:v>
                </c:pt>
                <c:pt idx="1766">
                  <c:v>890.51</c:v>
                </c:pt>
                <c:pt idx="1767">
                  <c:v>891.01</c:v>
                </c:pt>
                <c:pt idx="1768">
                  <c:v>891.51</c:v>
                </c:pt>
                <c:pt idx="1769">
                  <c:v>892.05</c:v>
                </c:pt>
                <c:pt idx="1770">
                  <c:v>892.52</c:v>
                </c:pt>
                <c:pt idx="1771">
                  <c:v>893.02</c:v>
                </c:pt>
                <c:pt idx="1772">
                  <c:v>893.51</c:v>
                </c:pt>
                <c:pt idx="1773">
                  <c:v>894.01</c:v>
                </c:pt>
                <c:pt idx="1774">
                  <c:v>894.55</c:v>
                </c:pt>
                <c:pt idx="1775">
                  <c:v>895.02</c:v>
                </c:pt>
                <c:pt idx="1776">
                  <c:v>895.52</c:v>
                </c:pt>
                <c:pt idx="1777">
                  <c:v>896.02</c:v>
                </c:pt>
                <c:pt idx="1778">
                  <c:v>896.52</c:v>
                </c:pt>
                <c:pt idx="1779">
                  <c:v>897.01</c:v>
                </c:pt>
                <c:pt idx="1780">
                  <c:v>897.52</c:v>
                </c:pt>
                <c:pt idx="1781">
                  <c:v>898.02</c:v>
                </c:pt>
                <c:pt idx="1782">
                  <c:v>898.52</c:v>
                </c:pt>
                <c:pt idx="1783">
                  <c:v>899.01</c:v>
                </c:pt>
                <c:pt idx="1784">
                  <c:v>899.51</c:v>
                </c:pt>
                <c:pt idx="1785">
                  <c:v>900.01</c:v>
                </c:pt>
                <c:pt idx="1786">
                  <c:v>900.51</c:v>
                </c:pt>
                <c:pt idx="1787">
                  <c:v>901.05</c:v>
                </c:pt>
                <c:pt idx="1788">
                  <c:v>901.52</c:v>
                </c:pt>
                <c:pt idx="1789">
                  <c:v>902.01</c:v>
                </c:pt>
                <c:pt idx="1790">
                  <c:v>902.55</c:v>
                </c:pt>
                <c:pt idx="1791">
                  <c:v>903.02</c:v>
                </c:pt>
                <c:pt idx="1792">
                  <c:v>903.51</c:v>
                </c:pt>
                <c:pt idx="1793">
                  <c:v>904.01</c:v>
                </c:pt>
              </c:strCache>
            </c:strRef>
          </c:xVal>
          <c:yVal>
            <c:numRef>
              <c:f>'result 1M1_doubled.csv'!$L$3:$L$1796</c:f>
              <c:numCache>
                <c:formatCode>General</c:formatCode>
                <c:ptCount val="1794"/>
                <c:pt idx="0">
                  <c:v>0</c:v>
                </c:pt>
                <c:pt idx="1">
                  <c:v>106</c:v>
                </c:pt>
                <c:pt idx="2">
                  <c:v>212</c:v>
                </c:pt>
                <c:pt idx="3">
                  <c:v>174</c:v>
                </c:pt>
                <c:pt idx="4">
                  <c:v>268</c:v>
                </c:pt>
                <c:pt idx="5">
                  <c:v>118</c:v>
                </c:pt>
                <c:pt idx="6">
                  <c:v>76</c:v>
                </c:pt>
                <c:pt idx="7">
                  <c:v>92</c:v>
                </c:pt>
                <c:pt idx="8">
                  <c:v>112</c:v>
                </c:pt>
                <c:pt idx="9">
                  <c:v>264</c:v>
                </c:pt>
                <c:pt idx="10">
                  <c:v>144</c:v>
                </c:pt>
                <c:pt idx="11">
                  <c:v>90</c:v>
                </c:pt>
                <c:pt idx="12">
                  <c:v>104</c:v>
                </c:pt>
                <c:pt idx="13">
                  <c:v>152</c:v>
                </c:pt>
                <c:pt idx="14">
                  <c:v>102</c:v>
                </c:pt>
                <c:pt idx="15">
                  <c:v>32</c:v>
                </c:pt>
                <c:pt idx="16">
                  <c:v>38</c:v>
                </c:pt>
                <c:pt idx="17">
                  <c:v>118</c:v>
                </c:pt>
                <c:pt idx="18">
                  <c:v>120</c:v>
                </c:pt>
                <c:pt idx="19">
                  <c:v>194</c:v>
                </c:pt>
                <c:pt idx="20">
                  <c:v>96</c:v>
                </c:pt>
                <c:pt idx="21">
                  <c:v>134</c:v>
                </c:pt>
                <c:pt idx="22">
                  <c:v>160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186</c:v>
                </c:pt>
                <c:pt idx="28">
                  <c:v>222</c:v>
                </c:pt>
                <c:pt idx="29">
                  <c:v>216</c:v>
                </c:pt>
                <c:pt idx="30">
                  <c:v>144</c:v>
                </c:pt>
                <c:pt idx="31">
                  <c:v>240</c:v>
                </c:pt>
                <c:pt idx="32">
                  <c:v>296</c:v>
                </c:pt>
                <c:pt idx="33">
                  <c:v>250</c:v>
                </c:pt>
                <c:pt idx="34">
                  <c:v>248</c:v>
                </c:pt>
                <c:pt idx="35">
                  <c:v>132</c:v>
                </c:pt>
                <c:pt idx="36">
                  <c:v>312</c:v>
                </c:pt>
                <c:pt idx="37">
                  <c:v>270</c:v>
                </c:pt>
                <c:pt idx="38">
                  <c:v>148</c:v>
                </c:pt>
                <c:pt idx="39">
                  <c:v>102</c:v>
                </c:pt>
                <c:pt idx="40">
                  <c:v>252</c:v>
                </c:pt>
                <c:pt idx="41">
                  <c:v>248</c:v>
                </c:pt>
                <c:pt idx="42">
                  <c:v>200</c:v>
                </c:pt>
                <c:pt idx="43">
                  <c:v>86</c:v>
                </c:pt>
                <c:pt idx="44">
                  <c:v>74</c:v>
                </c:pt>
                <c:pt idx="45">
                  <c:v>256</c:v>
                </c:pt>
                <c:pt idx="46">
                  <c:v>98</c:v>
                </c:pt>
                <c:pt idx="47">
                  <c:v>94</c:v>
                </c:pt>
                <c:pt idx="48">
                  <c:v>66</c:v>
                </c:pt>
                <c:pt idx="49">
                  <c:v>10</c:v>
                </c:pt>
                <c:pt idx="50">
                  <c:v>0</c:v>
                </c:pt>
                <c:pt idx="51">
                  <c:v>90</c:v>
                </c:pt>
                <c:pt idx="52">
                  <c:v>150</c:v>
                </c:pt>
                <c:pt idx="53">
                  <c:v>48</c:v>
                </c:pt>
                <c:pt idx="54">
                  <c:v>70</c:v>
                </c:pt>
                <c:pt idx="55">
                  <c:v>0</c:v>
                </c:pt>
                <c:pt idx="56">
                  <c:v>66</c:v>
                </c:pt>
                <c:pt idx="57">
                  <c:v>64</c:v>
                </c:pt>
                <c:pt idx="58">
                  <c:v>160</c:v>
                </c:pt>
                <c:pt idx="59">
                  <c:v>260</c:v>
                </c:pt>
                <c:pt idx="60">
                  <c:v>244</c:v>
                </c:pt>
                <c:pt idx="61">
                  <c:v>254</c:v>
                </c:pt>
                <c:pt idx="62">
                  <c:v>210</c:v>
                </c:pt>
                <c:pt idx="63">
                  <c:v>190</c:v>
                </c:pt>
                <c:pt idx="64">
                  <c:v>238</c:v>
                </c:pt>
                <c:pt idx="65">
                  <c:v>150</c:v>
                </c:pt>
                <c:pt idx="66">
                  <c:v>72</c:v>
                </c:pt>
                <c:pt idx="67">
                  <c:v>84</c:v>
                </c:pt>
                <c:pt idx="68">
                  <c:v>114</c:v>
                </c:pt>
                <c:pt idx="69">
                  <c:v>170</c:v>
                </c:pt>
                <c:pt idx="70">
                  <c:v>112</c:v>
                </c:pt>
                <c:pt idx="71">
                  <c:v>72</c:v>
                </c:pt>
                <c:pt idx="72">
                  <c:v>92</c:v>
                </c:pt>
                <c:pt idx="73">
                  <c:v>118</c:v>
                </c:pt>
                <c:pt idx="74">
                  <c:v>106</c:v>
                </c:pt>
                <c:pt idx="75">
                  <c:v>56</c:v>
                </c:pt>
                <c:pt idx="76">
                  <c:v>50</c:v>
                </c:pt>
                <c:pt idx="77">
                  <c:v>52</c:v>
                </c:pt>
                <c:pt idx="78">
                  <c:v>48</c:v>
                </c:pt>
                <c:pt idx="79">
                  <c:v>118</c:v>
                </c:pt>
                <c:pt idx="80">
                  <c:v>248</c:v>
                </c:pt>
                <c:pt idx="81">
                  <c:v>84</c:v>
                </c:pt>
                <c:pt idx="82">
                  <c:v>66</c:v>
                </c:pt>
                <c:pt idx="83">
                  <c:v>0</c:v>
                </c:pt>
                <c:pt idx="84">
                  <c:v>148</c:v>
                </c:pt>
                <c:pt idx="85">
                  <c:v>36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132</c:v>
                </c:pt>
                <c:pt idx="90">
                  <c:v>98</c:v>
                </c:pt>
                <c:pt idx="91">
                  <c:v>152</c:v>
                </c:pt>
                <c:pt idx="92">
                  <c:v>118</c:v>
                </c:pt>
                <c:pt idx="93">
                  <c:v>154</c:v>
                </c:pt>
                <c:pt idx="94">
                  <c:v>200</c:v>
                </c:pt>
                <c:pt idx="95">
                  <c:v>238</c:v>
                </c:pt>
                <c:pt idx="96">
                  <c:v>230</c:v>
                </c:pt>
                <c:pt idx="97">
                  <c:v>274</c:v>
                </c:pt>
                <c:pt idx="98">
                  <c:v>210</c:v>
                </c:pt>
                <c:pt idx="99">
                  <c:v>208</c:v>
                </c:pt>
                <c:pt idx="100">
                  <c:v>156</c:v>
                </c:pt>
                <c:pt idx="101">
                  <c:v>128</c:v>
                </c:pt>
                <c:pt idx="102">
                  <c:v>62</c:v>
                </c:pt>
                <c:pt idx="103">
                  <c:v>84</c:v>
                </c:pt>
                <c:pt idx="104">
                  <c:v>52</c:v>
                </c:pt>
                <c:pt idx="105">
                  <c:v>188</c:v>
                </c:pt>
                <c:pt idx="106">
                  <c:v>134</c:v>
                </c:pt>
                <c:pt idx="107">
                  <c:v>262</c:v>
                </c:pt>
                <c:pt idx="108">
                  <c:v>318</c:v>
                </c:pt>
                <c:pt idx="109">
                  <c:v>348</c:v>
                </c:pt>
                <c:pt idx="110">
                  <c:v>312</c:v>
                </c:pt>
                <c:pt idx="111">
                  <c:v>340</c:v>
                </c:pt>
                <c:pt idx="112">
                  <c:v>216</c:v>
                </c:pt>
                <c:pt idx="113">
                  <c:v>334</c:v>
                </c:pt>
                <c:pt idx="114">
                  <c:v>166</c:v>
                </c:pt>
                <c:pt idx="115">
                  <c:v>246</c:v>
                </c:pt>
                <c:pt idx="116">
                  <c:v>118</c:v>
                </c:pt>
                <c:pt idx="117">
                  <c:v>190</c:v>
                </c:pt>
                <c:pt idx="118">
                  <c:v>334</c:v>
                </c:pt>
                <c:pt idx="119">
                  <c:v>462</c:v>
                </c:pt>
                <c:pt idx="120">
                  <c:v>576</c:v>
                </c:pt>
                <c:pt idx="121">
                  <c:v>668</c:v>
                </c:pt>
                <c:pt idx="122">
                  <c:v>768</c:v>
                </c:pt>
                <c:pt idx="123">
                  <c:v>668</c:v>
                </c:pt>
                <c:pt idx="124">
                  <c:v>716</c:v>
                </c:pt>
                <c:pt idx="125">
                  <c:v>880</c:v>
                </c:pt>
                <c:pt idx="126">
                  <c:v>764</c:v>
                </c:pt>
                <c:pt idx="127">
                  <c:v>600</c:v>
                </c:pt>
                <c:pt idx="128">
                  <c:v>624</c:v>
                </c:pt>
                <c:pt idx="129">
                  <c:v>642</c:v>
                </c:pt>
                <c:pt idx="130">
                  <c:v>696</c:v>
                </c:pt>
                <c:pt idx="131">
                  <c:v>798</c:v>
                </c:pt>
                <c:pt idx="132">
                  <c:v>780</c:v>
                </c:pt>
                <c:pt idx="133">
                  <c:v>794</c:v>
                </c:pt>
                <c:pt idx="134">
                  <c:v>948</c:v>
                </c:pt>
                <c:pt idx="135">
                  <c:v>822</c:v>
                </c:pt>
                <c:pt idx="136">
                  <c:v>724</c:v>
                </c:pt>
                <c:pt idx="137">
                  <c:v>902</c:v>
                </c:pt>
                <c:pt idx="138">
                  <c:v>616</c:v>
                </c:pt>
                <c:pt idx="139">
                  <c:v>634</c:v>
                </c:pt>
                <c:pt idx="140">
                  <c:v>576</c:v>
                </c:pt>
                <c:pt idx="141">
                  <c:v>482</c:v>
                </c:pt>
                <c:pt idx="142">
                  <c:v>554</c:v>
                </c:pt>
                <c:pt idx="143">
                  <c:v>354</c:v>
                </c:pt>
                <c:pt idx="144">
                  <c:v>370</c:v>
                </c:pt>
                <c:pt idx="145">
                  <c:v>544</c:v>
                </c:pt>
                <c:pt idx="146">
                  <c:v>462</c:v>
                </c:pt>
                <c:pt idx="147">
                  <c:v>608</c:v>
                </c:pt>
                <c:pt idx="148">
                  <c:v>582</c:v>
                </c:pt>
                <c:pt idx="149">
                  <c:v>632</c:v>
                </c:pt>
                <c:pt idx="150">
                  <c:v>502</c:v>
                </c:pt>
                <c:pt idx="151">
                  <c:v>584</c:v>
                </c:pt>
                <c:pt idx="152">
                  <c:v>596</c:v>
                </c:pt>
                <c:pt idx="153">
                  <c:v>536</c:v>
                </c:pt>
                <c:pt idx="154">
                  <c:v>410</c:v>
                </c:pt>
                <c:pt idx="155">
                  <c:v>310</c:v>
                </c:pt>
                <c:pt idx="156">
                  <c:v>264</c:v>
                </c:pt>
                <c:pt idx="157">
                  <c:v>328</c:v>
                </c:pt>
                <c:pt idx="158">
                  <c:v>386</c:v>
                </c:pt>
                <c:pt idx="159">
                  <c:v>298</c:v>
                </c:pt>
                <c:pt idx="160">
                  <c:v>410</c:v>
                </c:pt>
                <c:pt idx="161">
                  <c:v>520</c:v>
                </c:pt>
                <c:pt idx="162">
                  <c:v>468</c:v>
                </c:pt>
                <c:pt idx="163">
                  <c:v>410</c:v>
                </c:pt>
                <c:pt idx="164">
                  <c:v>474</c:v>
                </c:pt>
                <c:pt idx="165">
                  <c:v>382</c:v>
                </c:pt>
                <c:pt idx="166">
                  <c:v>306</c:v>
                </c:pt>
                <c:pt idx="167">
                  <c:v>334</c:v>
                </c:pt>
                <c:pt idx="168">
                  <c:v>386</c:v>
                </c:pt>
                <c:pt idx="169">
                  <c:v>250</c:v>
                </c:pt>
                <c:pt idx="170">
                  <c:v>108</c:v>
                </c:pt>
                <c:pt idx="171">
                  <c:v>86</c:v>
                </c:pt>
                <c:pt idx="172">
                  <c:v>112</c:v>
                </c:pt>
                <c:pt idx="173">
                  <c:v>14</c:v>
                </c:pt>
                <c:pt idx="174">
                  <c:v>226</c:v>
                </c:pt>
                <c:pt idx="175">
                  <c:v>218</c:v>
                </c:pt>
                <c:pt idx="176">
                  <c:v>206</c:v>
                </c:pt>
                <c:pt idx="177">
                  <c:v>284</c:v>
                </c:pt>
                <c:pt idx="178">
                  <c:v>246</c:v>
                </c:pt>
                <c:pt idx="179">
                  <c:v>372</c:v>
                </c:pt>
                <c:pt idx="180">
                  <c:v>422</c:v>
                </c:pt>
                <c:pt idx="181">
                  <c:v>452</c:v>
                </c:pt>
                <c:pt idx="182">
                  <c:v>506</c:v>
                </c:pt>
                <c:pt idx="183">
                  <c:v>482</c:v>
                </c:pt>
                <c:pt idx="184">
                  <c:v>450</c:v>
                </c:pt>
                <c:pt idx="185">
                  <c:v>574</c:v>
                </c:pt>
                <c:pt idx="186">
                  <c:v>442</c:v>
                </c:pt>
                <c:pt idx="187">
                  <c:v>414</c:v>
                </c:pt>
                <c:pt idx="188">
                  <c:v>474</c:v>
                </c:pt>
                <c:pt idx="189">
                  <c:v>424</c:v>
                </c:pt>
                <c:pt idx="190">
                  <c:v>500</c:v>
                </c:pt>
                <c:pt idx="191">
                  <c:v>530</c:v>
                </c:pt>
                <c:pt idx="192">
                  <c:v>466</c:v>
                </c:pt>
                <c:pt idx="193">
                  <c:v>244</c:v>
                </c:pt>
                <c:pt idx="194">
                  <c:v>298</c:v>
                </c:pt>
                <c:pt idx="195">
                  <c:v>790</c:v>
                </c:pt>
                <c:pt idx="196">
                  <c:v>302</c:v>
                </c:pt>
                <c:pt idx="197">
                  <c:v>296</c:v>
                </c:pt>
                <c:pt idx="198">
                  <c:v>490</c:v>
                </c:pt>
                <c:pt idx="199">
                  <c:v>614</c:v>
                </c:pt>
                <c:pt idx="200">
                  <c:v>372</c:v>
                </c:pt>
                <c:pt idx="201">
                  <c:v>188</c:v>
                </c:pt>
                <c:pt idx="202">
                  <c:v>288</c:v>
                </c:pt>
                <c:pt idx="203">
                  <c:v>298</c:v>
                </c:pt>
                <c:pt idx="204">
                  <c:v>350</c:v>
                </c:pt>
                <c:pt idx="205">
                  <c:v>508</c:v>
                </c:pt>
                <c:pt idx="206">
                  <c:v>346</c:v>
                </c:pt>
                <c:pt idx="207">
                  <c:v>226</c:v>
                </c:pt>
                <c:pt idx="208">
                  <c:v>446</c:v>
                </c:pt>
                <c:pt idx="209">
                  <c:v>442</c:v>
                </c:pt>
                <c:pt idx="210">
                  <c:v>238</c:v>
                </c:pt>
                <c:pt idx="211">
                  <c:v>400</c:v>
                </c:pt>
                <c:pt idx="212">
                  <c:v>430</c:v>
                </c:pt>
                <c:pt idx="213">
                  <c:v>302</c:v>
                </c:pt>
                <c:pt idx="214">
                  <c:v>296</c:v>
                </c:pt>
                <c:pt idx="215">
                  <c:v>340</c:v>
                </c:pt>
                <c:pt idx="216">
                  <c:v>188</c:v>
                </c:pt>
                <c:pt idx="217">
                  <c:v>228</c:v>
                </c:pt>
                <c:pt idx="218">
                  <c:v>324</c:v>
                </c:pt>
                <c:pt idx="219">
                  <c:v>226</c:v>
                </c:pt>
                <c:pt idx="220">
                  <c:v>358</c:v>
                </c:pt>
                <c:pt idx="221">
                  <c:v>326</c:v>
                </c:pt>
                <c:pt idx="222">
                  <c:v>354</c:v>
                </c:pt>
                <c:pt idx="223">
                  <c:v>334</c:v>
                </c:pt>
                <c:pt idx="224">
                  <c:v>424</c:v>
                </c:pt>
                <c:pt idx="225">
                  <c:v>540</c:v>
                </c:pt>
                <c:pt idx="226">
                  <c:v>526</c:v>
                </c:pt>
                <c:pt idx="227">
                  <c:v>522</c:v>
                </c:pt>
                <c:pt idx="228">
                  <c:v>600</c:v>
                </c:pt>
                <c:pt idx="229">
                  <c:v>528</c:v>
                </c:pt>
                <c:pt idx="230">
                  <c:v>414</c:v>
                </c:pt>
                <c:pt idx="231">
                  <c:v>190</c:v>
                </c:pt>
                <c:pt idx="232">
                  <c:v>0</c:v>
                </c:pt>
                <c:pt idx="233">
                  <c:v>88</c:v>
                </c:pt>
                <c:pt idx="234">
                  <c:v>150</c:v>
                </c:pt>
                <c:pt idx="235">
                  <c:v>308</c:v>
                </c:pt>
                <c:pt idx="236">
                  <c:v>158</c:v>
                </c:pt>
                <c:pt idx="237">
                  <c:v>308</c:v>
                </c:pt>
                <c:pt idx="238">
                  <c:v>134</c:v>
                </c:pt>
                <c:pt idx="239">
                  <c:v>212</c:v>
                </c:pt>
                <c:pt idx="240">
                  <c:v>164</c:v>
                </c:pt>
                <c:pt idx="241">
                  <c:v>372</c:v>
                </c:pt>
                <c:pt idx="242">
                  <c:v>360</c:v>
                </c:pt>
                <c:pt idx="243">
                  <c:v>444</c:v>
                </c:pt>
                <c:pt idx="244">
                  <c:v>608</c:v>
                </c:pt>
                <c:pt idx="245">
                  <c:v>494</c:v>
                </c:pt>
                <c:pt idx="246">
                  <c:v>702</c:v>
                </c:pt>
                <c:pt idx="247">
                  <c:v>542</c:v>
                </c:pt>
                <c:pt idx="248">
                  <c:v>540</c:v>
                </c:pt>
                <c:pt idx="249">
                  <c:v>362</c:v>
                </c:pt>
                <c:pt idx="250">
                  <c:v>324</c:v>
                </c:pt>
                <c:pt idx="251">
                  <c:v>302</c:v>
                </c:pt>
                <c:pt idx="252">
                  <c:v>296</c:v>
                </c:pt>
                <c:pt idx="253">
                  <c:v>246</c:v>
                </c:pt>
                <c:pt idx="254">
                  <c:v>350</c:v>
                </c:pt>
                <c:pt idx="255">
                  <c:v>222</c:v>
                </c:pt>
                <c:pt idx="256">
                  <c:v>238</c:v>
                </c:pt>
                <c:pt idx="257">
                  <c:v>134</c:v>
                </c:pt>
                <c:pt idx="258">
                  <c:v>382</c:v>
                </c:pt>
                <c:pt idx="259">
                  <c:v>280</c:v>
                </c:pt>
                <c:pt idx="260">
                  <c:v>390</c:v>
                </c:pt>
                <c:pt idx="261">
                  <c:v>340</c:v>
                </c:pt>
                <c:pt idx="262">
                  <c:v>438</c:v>
                </c:pt>
                <c:pt idx="263">
                  <c:v>402</c:v>
                </c:pt>
                <c:pt idx="264">
                  <c:v>554</c:v>
                </c:pt>
                <c:pt idx="265">
                  <c:v>358</c:v>
                </c:pt>
                <c:pt idx="266">
                  <c:v>392</c:v>
                </c:pt>
                <c:pt idx="267">
                  <c:v>324</c:v>
                </c:pt>
                <c:pt idx="268">
                  <c:v>264</c:v>
                </c:pt>
                <c:pt idx="269">
                  <c:v>174</c:v>
                </c:pt>
                <c:pt idx="270">
                  <c:v>82</c:v>
                </c:pt>
                <c:pt idx="271">
                  <c:v>48</c:v>
                </c:pt>
                <c:pt idx="272">
                  <c:v>20</c:v>
                </c:pt>
                <c:pt idx="273">
                  <c:v>76</c:v>
                </c:pt>
                <c:pt idx="274">
                  <c:v>210</c:v>
                </c:pt>
                <c:pt idx="275">
                  <c:v>282</c:v>
                </c:pt>
                <c:pt idx="276">
                  <c:v>272</c:v>
                </c:pt>
                <c:pt idx="277">
                  <c:v>434</c:v>
                </c:pt>
                <c:pt idx="278">
                  <c:v>384</c:v>
                </c:pt>
                <c:pt idx="279">
                  <c:v>268</c:v>
                </c:pt>
                <c:pt idx="280">
                  <c:v>184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84</c:v>
                </c:pt>
                <c:pt idx="288">
                  <c:v>282</c:v>
                </c:pt>
                <c:pt idx="289">
                  <c:v>204</c:v>
                </c:pt>
                <c:pt idx="290">
                  <c:v>266</c:v>
                </c:pt>
                <c:pt idx="291">
                  <c:v>290</c:v>
                </c:pt>
                <c:pt idx="292">
                  <c:v>346</c:v>
                </c:pt>
                <c:pt idx="293">
                  <c:v>180</c:v>
                </c:pt>
                <c:pt idx="294">
                  <c:v>254</c:v>
                </c:pt>
                <c:pt idx="295">
                  <c:v>278</c:v>
                </c:pt>
                <c:pt idx="296">
                  <c:v>322</c:v>
                </c:pt>
                <c:pt idx="297">
                  <c:v>334</c:v>
                </c:pt>
                <c:pt idx="298">
                  <c:v>408</c:v>
                </c:pt>
                <c:pt idx="299">
                  <c:v>376</c:v>
                </c:pt>
                <c:pt idx="300">
                  <c:v>362</c:v>
                </c:pt>
                <c:pt idx="301">
                  <c:v>404</c:v>
                </c:pt>
                <c:pt idx="302">
                  <c:v>524</c:v>
                </c:pt>
                <c:pt idx="303">
                  <c:v>390</c:v>
                </c:pt>
                <c:pt idx="304">
                  <c:v>376</c:v>
                </c:pt>
                <c:pt idx="305">
                  <c:v>390</c:v>
                </c:pt>
                <c:pt idx="306">
                  <c:v>604</c:v>
                </c:pt>
                <c:pt idx="307">
                  <c:v>486</c:v>
                </c:pt>
                <c:pt idx="308">
                  <c:v>492</c:v>
                </c:pt>
                <c:pt idx="309">
                  <c:v>468</c:v>
                </c:pt>
                <c:pt idx="310">
                  <c:v>462</c:v>
                </c:pt>
                <c:pt idx="311">
                  <c:v>350</c:v>
                </c:pt>
                <c:pt idx="312">
                  <c:v>266</c:v>
                </c:pt>
                <c:pt idx="313">
                  <c:v>138</c:v>
                </c:pt>
                <c:pt idx="314">
                  <c:v>182</c:v>
                </c:pt>
                <c:pt idx="315">
                  <c:v>202</c:v>
                </c:pt>
                <c:pt idx="316">
                  <c:v>274</c:v>
                </c:pt>
                <c:pt idx="317">
                  <c:v>266</c:v>
                </c:pt>
                <c:pt idx="318">
                  <c:v>180</c:v>
                </c:pt>
                <c:pt idx="319">
                  <c:v>180</c:v>
                </c:pt>
                <c:pt idx="320">
                  <c:v>242</c:v>
                </c:pt>
                <c:pt idx="321">
                  <c:v>298</c:v>
                </c:pt>
                <c:pt idx="322">
                  <c:v>112</c:v>
                </c:pt>
                <c:pt idx="323">
                  <c:v>154</c:v>
                </c:pt>
                <c:pt idx="324">
                  <c:v>240</c:v>
                </c:pt>
                <c:pt idx="325">
                  <c:v>278</c:v>
                </c:pt>
                <c:pt idx="326">
                  <c:v>224</c:v>
                </c:pt>
                <c:pt idx="327">
                  <c:v>508</c:v>
                </c:pt>
                <c:pt idx="328">
                  <c:v>478</c:v>
                </c:pt>
                <c:pt idx="329">
                  <c:v>440</c:v>
                </c:pt>
                <c:pt idx="330">
                  <c:v>348</c:v>
                </c:pt>
                <c:pt idx="331">
                  <c:v>412</c:v>
                </c:pt>
                <c:pt idx="332">
                  <c:v>392</c:v>
                </c:pt>
                <c:pt idx="333">
                  <c:v>644</c:v>
                </c:pt>
                <c:pt idx="334">
                  <c:v>616</c:v>
                </c:pt>
                <c:pt idx="335">
                  <c:v>634</c:v>
                </c:pt>
                <c:pt idx="336">
                  <c:v>792</c:v>
                </c:pt>
                <c:pt idx="337">
                  <c:v>700</c:v>
                </c:pt>
                <c:pt idx="338">
                  <c:v>554</c:v>
                </c:pt>
                <c:pt idx="339">
                  <c:v>256</c:v>
                </c:pt>
                <c:pt idx="340">
                  <c:v>246</c:v>
                </c:pt>
                <c:pt idx="341">
                  <c:v>192</c:v>
                </c:pt>
                <c:pt idx="342">
                  <c:v>28</c:v>
                </c:pt>
                <c:pt idx="343">
                  <c:v>120</c:v>
                </c:pt>
                <c:pt idx="344">
                  <c:v>0</c:v>
                </c:pt>
                <c:pt idx="345">
                  <c:v>158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74</c:v>
                </c:pt>
                <c:pt idx="350">
                  <c:v>184</c:v>
                </c:pt>
                <c:pt idx="351">
                  <c:v>146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110</c:v>
                </c:pt>
                <c:pt idx="358">
                  <c:v>0</c:v>
                </c:pt>
                <c:pt idx="359">
                  <c:v>114</c:v>
                </c:pt>
                <c:pt idx="360">
                  <c:v>212</c:v>
                </c:pt>
                <c:pt idx="361">
                  <c:v>0</c:v>
                </c:pt>
                <c:pt idx="362">
                  <c:v>346</c:v>
                </c:pt>
                <c:pt idx="363">
                  <c:v>390</c:v>
                </c:pt>
                <c:pt idx="364">
                  <c:v>266</c:v>
                </c:pt>
                <c:pt idx="365">
                  <c:v>0</c:v>
                </c:pt>
                <c:pt idx="366">
                  <c:v>32</c:v>
                </c:pt>
                <c:pt idx="367">
                  <c:v>116</c:v>
                </c:pt>
                <c:pt idx="368">
                  <c:v>224</c:v>
                </c:pt>
                <c:pt idx="369">
                  <c:v>204</c:v>
                </c:pt>
                <c:pt idx="370">
                  <c:v>378</c:v>
                </c:pt>
                <c:pt idx="371">
                  <c:v>274</c:v>
                </c:pt>
                <c:pt idx="372">
                  <c:v>420</c:v>
                </c:pt>
                <c:pt idx="373">
                  <c:v>68</c:v>
                </c:pt>
                <c:pt idx="374">
                  <c:v>0</c:v>
                </c:pt>
                <c:pt idx="375">
                  <c:v>158</c:v>
                </c:pt>
                <c:pt idx="376">
                  <c:v>228</c:v>
                </c:pt>
                <c:pt idx="377">
                  <c:v>186</c:v>
                </c:pt>
                <c:pt idx="378">
                  <c:v>204</c:v>
                </c:pt>
                <c:pt idx="379">
                  <c:v>146</c:v>
                </c:pt>
                <c:pt idx="380">
                  <c:v>0</c:v>
                </c:pt>
                <c:pt idx="381">
                  <c:v>136</c:v>
                </c:pt>
                <c:pt idx="382">
                  <c:v>164</c:v>
                </c:pt>
                <c:pt idx="383">
                  <c:v>22</c:v>
                </c:pt>
                <c:pt idx="384">
                  <c:v>142</c:v>
                </c:pt>
                <c:pt idx="385">
                  <c:v>100</c:v>
                </c:pt>
                <c:pt idx="386">
                  <c:v>0</c:v>
                </c:pt>
                <c:pt idx="387">
                  <c:v>10</c:v>
                </c:pt>
                <c:pt idx="388">
                  <c:v>34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18</c:v>
                </c:pt>
                <c:pt idx="395">
                  <c:v>88</c:v>
                </c:pt>
                <c:pt idx="396">
                  <c:v>10</c:v>
                </c:pt>
                <c:pt idx="397">
                  <c:v>142</c:v>
                </c:pt>
                <c:pt idx="398">
                  <c:v>0</c:v>
                </c:pt>
                <c:pt idx="399">
                  <c:v>0</c:v>
                </c:pt>
                <c:pt idx="400">
                  <c:v>134</c:v>
                </c:pt>
                <c:pt idx="401">
                  <c:v>48</c:v>
                </c:pt>
                <c:pt idx="402">
                  <c:v>74</c:v>
                </c:pt>
                <c:pt idx="403">
                  <c:v>100</c:v>
                </c:pt>
                <c:pt idx="404">
                  <c:v>0</c:v>
                </c:pt>
                <c:pt idx="405">
                  <c:v>38</c:v>
                </c:pt>
                <c:pt idx="406">
                  <c:v>86</c:v>
                </c:pt>
                <c:pt idx="407">
                  <c:v>32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120</c:v>
                </c:pt>
                <c:pt idx="412">
                  <c:v>0</c:v>
                </c:pt>
                <c:pt idx="413">
                  <c:v>0</c:v>
                </c:pt>
                <c:pt idx="414">
                  <c:v>52</c:v>
                </c:pt>
                <c:pt idx="415">
                  <c:v>148</c:v>
                </c:pt>
                <c:pt idx="416">
                  <c:v>84</c:v>
                </c:pt>
                <c:pt idx="417">
                  <c:v>136</c:v>
                </c:pt>
                <c:pt idx="418">
                  <c:v>86</c:v>
                </c:pt>
                <c:pt idx="419">
                  <c:v>16</c:v>
                </c:pt>
                <c:pt idx="420">
                  <c:v>34</c:v>
                </c:pt>
                <c:pt idx="421">
                  <c:v>60</c:v>
                </c:pt>
                <c:pt idx="422">
                  <c:v>70</c:v>
                </c:pt>
                <c:pt idx="423">
                  <c:v>52</c:v>
                </c:pt>
                <c:pt idx="424">
                  <c:v>60</c:v>
                </c:pt>
                <c:pt idx="425">
                  <c:v>74</c:v>
                </c:pt>
                <c:pt idx="426">
                  <c:v>188</c:v>
                </c:pt>
                <c:pt idx="427">
                  <c:v>326</c:v>
                </c:pt>
                <c:pt idx="428">
                  <c:v>166</c:v>
                </c:pt>
                <c:pt idx="429">
                  <c:v>70</c:v>
                </c:pt>
                <c:pt idx="430">
                  <c:v>188</c:v>
                </c:pt>
                <c:pt idx="431">
                  <c:v>34</c:v>
                </c:pt>
                <c:pt idx="432">
                  <c:v>14</c:v>
                </c:pt>
                <c:pt idx="433">
                  <c:v>96</c:v>
                </c:pt>
                <c:pt idx="434">
                  <c:v>86</c:v>
                </c:pt>
                <c:pt idx="435">
                  <c:v>120</c:v>
                </c:pt>
                <c:pt idx="436">
                  <c:v>22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40</c:v>
                </c:pt>
                <c:pt idx="442">
                  <c:v>0</c:v>
                </c:pt>
                <c:pt idx="443">
                  <c:v>86</c:v>
                </c:pt>
                <c:pt idx="444">
                  <c:v>82</c:v>
                </c:pt>
                <c:pt idx="445">
                  <c:v>112</c:v>
                </c:pt>
                <c:pt idx="446">
                  <c:v>122</c:v>
                </c:pt>
                <c:pt idx="447">
                  <c:v>96</c:v>
                </c:pt>
                <c:pt idx="448">
                  <c:v>196</c:v>
                </c:pt>
                <c:pt idx="449">
                  <c:v>140</c:v>
                </c:pt>
                <c:pt idx="450">
                  <c:v>188</c:v>
                </c:pt>
                <c:pt idx="451">
                  <c:v>156</c:v>
                </c:pt>
                <c:pt idx="452">
                  <c:v>154</c:v>
                </c:pt>
                <c:pt idx="453">
                  <c:v>230</c:v>
                </c:pt>
                <c:pt idx="454">
                  <c:v>166</c:v>
                </c:pt>
                <c:pt idx="455">
                  <c:v>188</c:v>
                </c:pt>
                <c:pt idx="456">
                  <c:v>242</c:v>
                </c:pt>
                <c:pt idx="457">
                  <c:v>116</c:v>
                </c:pt>
                <c:pt idx="458">
                  <c:v>92</c:v>
                </c:pt>
                <c:pt idx="459">
                  <c:v>130</c:v>
                </c:pt>
                <c:pt idx="460">
                  <c:v>80</c:v>
                </c:pt>
                <c:pt idx="461">
                  <c:v>74</c:v>
                </c:pt>
                <c:pt idx="462">
                  <c:v>120</c:v>
                </c:pt>
                <c:pt idx="463">
                  <c:v>48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44</c:v>
                </c:pt>
                <c:pt idx="468">
                  <c:v>50</c:v>
                </c:pt>
                <c:pt idx="469">
                  <c:v>38</c:v>
                </c:pt>
                <c:pt idx="470">
                  <c:v>16</c:v>
                </c:pt>
                <c:pt idx="471">
                  <c:v>0</c:v>
                </c:pt>
                <c:pt idx="472">
                  <c:v>76</c:v>
                </c:pt>
                <c:pt idx="473">
                  <c:v>0</c:v>
                </c:pt>
                <c:pt idx="474">
                  <c:v>0</c:v>
                </c:pt>
                <c:pt idx="475">
                  <c:v>22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34</c:v>
                </c:pt>
                <c:pt idx="483">
                  <c:v>62</c:v>
                </c:pt>
                <c:pt idx="484">
                  <c:v>78</c:v>
                </c:pt>
                <c:pt idx="485">
                  <c:v>72</c:v>
                </c:pt>
                <c:pt idx="486">
                  <c:v>112</c:v>
                </c:pt>
                <c:pt idx="487">
                  <c:v>182</c:v>
                </c:pt>
                <c:pt idx="488">
                  <c:v>10</c:v>
                </c:pt>
                <c:pt idx="489">
                  <c:v>140</c:v>
                </c:pt>
                <c:pt idx="490">
                  <c:v>0</c:v>
                </c:pt>
                <c:pt idx="491">
                  <c:v>38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54</c:v>
                </c:pt>
                <c:pt idx="512">
                  <c:v>0</c:v>
                </c:pt>
                <c:pt idx="513">
                  <c:v>70</c:v>
                </c:pt>
                <c:pt idx="514">
                  <c:v>138</c:v>
                </c:pt>
                <c:pt idx="515">
                  <c:v>108</c:v>
                </c:pt>
                <c:pt idx="516">
                  <c:v>62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170</c:v>
                </c:pt>
                <c:pt idx="523">
                  <c:v>24</c:v>
                </c:pt>
                <c:pt idx="524">
                  <c:v>0</c:v>
                </c:pt>
                <c:pt idx="525">
                  <c:v>160</c:v>
                </c:pt>
                <c:pt idx="526">
                  <c:v>62</c:v>
                </c:pt>
                <c:pt idx="527">
                  <c:v>106</c:v>
                </c:pt>
                <c:pt idx="528">
                  <c:v>126</c:v>
                </c:pt>
                <c:pt idx="529">
                  <c:v>78</c:v>
                </c:pt>
                <c:pt idx="530">
                  <c:v>0</c:v>
                </c:pt>
                <c:pt idx="531">
                  <c:v>26</c:v>
                </c:pt>
                <c:pt idx="532">
                  <c:v>132</c:v>
                </c:pt>
                <c:pt idx="533">
                  <c:v>110</c:v>
                </c:pt>
                <c:pt idx="534">
                  <c:v>166</c:v>
                </c:pt>
                <c:pt idx="535">
                  <c:v>0</c:v>
                </c:pt>
                <c:pt idx="536">
                  <c:v>132</c:v>
                </c:pt>
                <c:pt idx="537">
                  <c:v>42</c:v>
                </c:pt>
                <c:pt idx="538">
                  <c:v>150</c:v>
                </c:pt>
                <c:pt idx="539">
                  <c:v>124</c:v>
                </c:pt>
                <c:pt idx="540">
                  <c:v>74</c:v>
                </c:pt>
                <c:pt idx="541">
                  <c:v>146</c:v>
                </c:pt>
                <c:pt idx="542">
                  <c:v>136</c:v>
                </c:pt>
                <c:pt idx="543">
                  <c:v>52</c:v>
                </c:pt>
                <c:pt idx="544">
                  <c:v>0</c:v>
                </c:pt>
                <c:pt idx="545">
                  <c:v>14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58</c:v>
                </c:pt>
                <c:pt idx="555">
                  <c:v>122</c:v>
                </c:pt>
                <c:pt idx="556">
                  <c:v>246</c:v>
                </c:pt>
                <c:pt idx="557">
                  <c:v>148</c:v>
                </c:pt>
                <c:pt idx="558">
                  <c:v>0</c:v>
                </c:pt>
                <c:pt idx="559">
                  <c:v>182</c:v>
                </c:pt>
                <c:pt idx="560">
                  <c:v>0</c:v>
                </c:pt>
                <c:pt idx="561">
                  <c:v>28</c:v>
                </c:pt>
                <c:pt idx="562">
                  <c:v>32</c:v>
                </c:pt>
                <c:pt idx="563">
                  <c:v>86</c:v>
                </c:pt>
                <c:pt idx="564">
                  <c:v>18</c:v>
                </c:pt>
                <c:pt idx="565">
                  <c:v>46</c:v>
                </c:pt>
                <c:pt idx="566">
                  <c:v>8</c:v>
                </c:pt>
                <c:pt idx="567">
                  <c:v>46</c:v>
                </c:pt>
                <c:pt idx="568">
                  <c:v>0</c:v>
                </c:pt>
                <c:pt idx="569">
                  <c:v>92</c:v>
                </c:pt>
                <c:pt idx="570">
                  <c:v>82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72</c:v>
                </c:pt>
                <c:pt idx="584">
                  <c:v>74</c:v>
                </c:pt>
                <c:pt idx="585">
                  <c:v>136</c:v>
                </c:pt>
                <c:pt idx="586">
                  <c:v>116</c:v>
                </c:pt>
                <c:pt idx="587">
                  <c:v>0</c:v>
                </c:pt>
                <c:pt idx="588">
                  <c:v>0</c:v>
                </c:pt>
                <c:pt idx="589">
                  <c:v>76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40</c:v>
                </c:pt>
                <c:pt idx="602">
                  <c:v>0</c:v>
                </c:pt>
                <c:pt idx="603">
                  <c:v>120</c:v>
                </c:pt>
                <c:pt idx="604">
                  <c:v>46</c:v>
                </c:pt>
                <c:pt idx="605">
                  <c:v>70</c:v>
                </c:pt>
                <c:pt idx="606">
                  <c:v>136</c:v>
                </c:pt>
                <c:pt idx="607">
                  <c:v>70</c:v>
                </c:pt>
                <c:pt idx="608">
                  <c:v>34</c:v>
                </c:pt>
                <c:pt idx="609">
                  <c:v>210</c:v>
                </c:pt>
                <c:pt idx="610">
                  <c:v>254</c:v>
                </c:pt>
                <c:pt idx="611">
                  <c:v>238</c:v>
                </c:pt>
                <c:pt idx="612">
                  <c:v>244</c:v>
                </c:pt>
                <c:pt idx="613">
                  <c:v>154</c:v>
                </c:pt>
                <c:pt idx="614">
                  <c:v>180</c:v>
                </c:pt>
                <c:pt idx="615">
                  <c:v>72</c:v>
                </c:pt>
                <c:pt idx="616">
                  <c:v>0</c:v>
                </c:pt>
                <c:pt idx="617">
                  <c:v>150</c:v>
                </c:pt>
                <c:pt idx="618">
                  <c:v>236</c:v>
                </c:pt>
                <c:pt idx="619">
                  <c:v>258</c:v>
                </c:pt>
                <c:pt idx="620">
                  <c:v>404</c:v>
                </c:pt>
                <c:pt idx="621">
                  <c:v>416</c:v>
                </c:pt>
                <c:pt idx="622">
                  <c:v>316</c:v>
                </c:pt>
                <c:pt idx="623">
                  <c:v>370</c:v>
                </c:pt>
                <c:pt idx="624">
                  <c:v>302</c:v>
                </c:pt>
                <c:pt idx="625">
                  <c:v>532</c:v>
                </c:pt>
                <c:pt idx="626">
                  <c:v>602</c:v>
                </c:pt>
                <c:pt idx="627">
                  <c:v>586</c:v>
                </c:pt>
                <c:pt idx="628">
                  <c:v>592</c:v>
                </c:pt>
                <c:pt idx="629">
                  <c:v>610</c:v>
                </c:pt>
                <c:pt idx="630">
                  <c:v>516</c:v>
                </c:pt>
                <c:pt idx="631">
                  <c:v>428</c:v>
                </c:pt>
                <c:pt idx="632">
                  <c:v>316</c:v>
                </c:pt>
                <c:pt idx="633">
                  <c:v>318</c:v>
                </c:pt>
                <c:pt idx="634">
                  <c:v>116</c:v>
                </c:pt>
                <c:pt idx="635">
                  <c:v>0</c:v>
                </c:pt>
                <c:pt idx="636">
                  <c:v>0</c:v>
                </c:pt>
                <c:pt idx="637">
                  <c:v>44</c:v>
                </c:pt>
                <c:pt idx="638">
                  <c:v>188</c:v>
                </c:pt>
                <c:pt idx="639">
                  <c:v>178</c:v>
                </c:pt>
                <c:pt idx="640">
                  <c:v>26</c:v>
                </c:pt>
                <c:pt idx="641">
                  <c:v>0</c:v>
                </c:pt>
                <c:pt idx="642">
                  <c:v>48</c:v>
                </c:pt>
                <c:pt idx="643">
                  <c:v>0</c:v>
                </c:pt>
                <c:pt idx="644">
                  <c:v>54</c:v>
                </c:pt>
                <c:pt idx="645">
                  <c:v>132</c:v>
                </c:pt>
                <c:pt idx="646">
                  <c:v>150</c:v>
                </c:pt>
                <c:pt idx="647">
                  <c:v>72</c:v>
                </c:pt>
                <c:pt idx="648">
                  <c:v>132</c:v>
                </c:pt>
                <c:pt idx="649">
                  <c:v>0</c:v>
                </c:pt>
                <c:pt idx="650">
                  <c:v>154</c:v>
                </c:pt>
                <c:pt idx="651">
                  <c:v>0</c:v>
                </c:pt>
                <c:pt idx="652">
                  <c:v>174</c:v>
                </c:pt>
                <c:pt idx="653">
                  <c:v>326</c:v>
                </c:pt>
                <c:pt idx="654">
                  <c:v>386</c:v>
                </c:pt>
                <c:pt idx="655">
                  <c:v>262</c:v>
                </c:pt>
                <c:pt idx="656">
                  <c:v>240</c:v>
                </c:pt>
                <c:pt idx="657">
                  <c:v>134</c:v>
                </c:pt>
                <c:pt idx="658">
                  <c:v>204</c:v>
                </c:pt>
                <c:pt idx="659">
                  <c:v>174</c:v>
                </c:pt>
                <c:pt idx="660">
                  <c:v>256</c:v>
                </c:pt>
                <c:pt idx="661">
                  <c:v>186</c:v>
                </c:pt>
                <c:pt idx="662">
                  <c:v>164</c:v>
                </c:pt>
                <c:pt idx="663">
                  <c:v>148</c:v>
                </c:pt>
                <c:pt idx="664">
                  <c:v>28</c:v>
                </c:pt>
                <c:pt idx="665">
                  <c:v>178</c:v>
                </c:pt>
                <c:pt idx="666">
                  <c:v>0</c:v>
                </c:pt>
                <c:pt idx="667">
                  <c:v>18</c:v>
                </c:pt>
                <c:pt idx="668">
                  <c:v>0</c:v>
                </c:pt>
                <c:pt idx="669">
                  <c:v>0</c:v>
                </c:pt>
                <c:pt idx="670">
                  <c:v>126</c:v>
                </c:pt>
                <c:pt idx="671">
                  <c:v>174</c:v>
                </c:pt>
                <c:pt idx="672">
                  <c:v>292</c:v>
                </c:pt>
                <c:pt idx="673">
                  <c:v>238</c:v>
                </c:pt>
                <c:pt idx="674">
                  <c:v>136</c:v>
                </c:pt>
                <c:pt idx="675">
                  <c:v>216</c:v>
                </c:pt>
                <c:pt idx="676">
                  <c:v>206</c:v>
                </c:pt>
                <c:pt idx="677">
                  <c:v>376</c:v>
                </c:pt>
                <c:pt idx="678">
                  <c:v>360</c:v>
                </c:pt>
                <c:pt idx="679">
                  <c:v>296</c:v>
                </c:pt>
                <c:pt idx="680">
                  <c:v>220</c:v>
                </c:pt>
                <c:pt idx="681">
                  <c:v>224</c:v>
                </c:pt>
                <c:pt idx="682">
                  <c:v>126</c:v>
                </c:pt>
                <c:pt idx="683">
                  <c:v>98</c:v>
                </c:pt>
                <c:pt idx="684">
                  <c:v>86</c:v>
                </c:pt>
                <c:pt idx="685">
                  <c:v>188</c:v>
                </c:pt>
                <c:pt idx="686">
                  <c:v>274</c:v>
                </c:pt>
                <c:pt idx="687">
                  <c:v>288</c:v>
                </c:pt>
                <c:pt idx="688">
                  <c:v>382</c:v>
                </c:pt>
                <c:pt idx="689">
                  <c:v>234</c:v>
                </c:pt>
                <c:pt idx="690">
                  <c:v>324</c:v>
                </c:pt>
                <c:pt idx="691">
                  <c:v>344</c:v>
                </c:pt>
                <c:pt idx="692">
                  <c:v>348</c:v>
                </c:pt>
                <c:pt idx="693">
                  <c:v>268</c:v>
                </c:pt>
                <c:pt idx="694">
                  <c:v>322</c:v>
                </c:pt>
                <c:pt idx="695">
                  <c:v>450</c:v>
                </c:pt>
                <c:pt idx="696">
                  <c:v>348</c:v>
                </c:pt>
                <c:pt idx="697">
                  <c:v>384</c:v>
                </c:pt>
                <c:pt idx="698">
                  <c:v>420</c:v>
                </c:pt>
                <c:pt idx="699">
                  <c:v>132</c:v>
                </c:pt>
                <c:pt idx="700">
                  <c:v>192</c:v>
                </c:pt>
                <c:pt idx="701">
                  <c:v>426</c:v>
                </c:pt>
                <c:pt idx="702">
                  <c:v>334</c:v>
                </c:pt>
                <c:pt idx="703">
                  <c:v>360</c:v>
                </c:pt>
                <c:pt idx="704">
                  <c:v>294</c:v>
                </c:pt>
                <c:pt idx="705">
                  <c:v>226</c:v>
                </c:pt>
                <c:pt idx="706">
                  <c:v>210</c:v>
                </c:pt>
                <c:pt idx="707">
                  <c:v>242</c:v>
                </c:pt>
                <c:pt idx="708">
                  <c:v>122</c:v>
                </c:pt>
                <c:pt idx="709">
                  <c:v>68</c:v>
                </c:pt>
                <c:pt idx="710">
                  <c:v>0</c:v>
                </c:pt>
                <c:pt idx="711">
                  <c:v>84</c:v>
                </c:pt>
                <c:pt idx="712">
                  <c:v>114</c:v>
                </c:pt>
                <c:pt idx="713">
                  <c:v>90</c:v>
                </c:pt>
                <c:pt idx="714">
                  <c:v>12</c:v>
                </c:pt>
                <c:pt idx="715">
                  <c:v>154</c:v>
                </c:pt>
                <c:pt idx="716">
                  <c:v>110</c:v>
                </c:pt>
                <c:pt idx="717">
                  <c:v>76</c:v>
                </c:pt>
                <c:pt idx="718">
                  <c:v>0</c:v>
                </c:pt>
                <c:pt idx="719">
                  <c:v>314</c:v>
                </c:pt>
                <c:pt idx="720">
                  <c:v>204</c:v>
                </c:pt>
                <c:pt idx="721">
                  <c:v>238</c:v>
                </c:pt>
                <c:pt idx="722">
                  <c:v>258</c:v>
                </c:pt>
                <c:pt idx="723">
                  <c:v>196</c:v>
                </c:pt>
                <c:pt idx="724">
                  <c:v>250</c:v>
                </c:pt>
                <c:pt idx="725">
                  <c:v>156</c:v>
                </c:pt>
                <c:pt idx="726">
                  <c:v>92</c:v>
                </c:pt>
                <c:pt idx="727">
                  <c:v>144</c:v>
                </c:pt>
                <c:pt idx="728">
                  <c:v>120</c:v>
                </c:pt>
                <c:pt idx="729">
                  <c:v>170</c:v>
                </c:pt>
                <c:pt idx="730">
                  <c:v>94</c:v>
                </c:pt>
                <c:pt idx="731">
                  <c:v>100</c:v>
                </c:pt>
                <c:pt idx="732">
                  <c:v>126</c:v>
                </c:pt>
                <c:pt idx="733">
                  <c:v>170</c:v>
                </c:pt>
                <c:pt idx="734">
                  <c:v>146</c:v>
                </c:pt>
                <c:pt idx="735">
                  <c:v>186</c:v>
                </c:pt>
                <c:pt idx="736">
                  <c:v>170</c:v>
                </c:pt>
                <c:pt idx="737">
                  <c:v>150</c:v>
                </c:pt>
                <c:pt idx="738">
                  <c:v>388</c:v>
                </c:pt>
                <c:pt idx="739">
                  <c:v>324</c:v>
                </c:pt>
                <c:pt idx="740">
                  <c:v>294</c:v>
                </c:pt>
                <c:pt idx="741">
                  <c:v>306</c:v>
                </c:pt>
                <c:pt idx="742">
                  <c:v>282</c:v>
                </c:pt>
                <c:pt idx="743">
                  <c:v>314</c:v>
                </c:pt>
                <c:pt idx="744">
                  <c:v>316</c:v>
                </c:pt>
                <c:pt idx="745">
                  <c:v>296</c:v>
                </c:pt>
                <c:pt idx="746">
                  <c:v>256</c:v>
                </c:pt>
                <c:pt idx="747">
                  <c:v>278</c:v>
                </c:pt>
                <c:pt idx="748">
                  <c:v>208</c:v>
                </c:pt>
                <c:pt idx="749">
                  <c:v>224</c:v>
                </c:pt>
                <c:pt idx="750">
                  <c:v>340</c:v>
                </c:pt>
                <c:pt idx="751">
                  <c:v>212</c:v>
                </c:pt>
                <c:pt idx="752">
                  <c:v>110</c:v>
                </c:pt>
                <c:pt idx="753">
                  <c:v>372</c:v>
                </c:pt>
                <c:pt idx="754">
                  <c:v>216</c:v>
                </c:pt>
                <c:pt idx="755">
                  <c:v>258</c:v>
                </c:pt>
                <c:pt idx="756">
                  <c:v>90</c:v>
                </c:pt>
                <c:pt idx="757">
                  <c:v>0</c:v>
                </c:pt>
                <c:pt idx="758">
                  <c:v>0</c:v>
                </c:pt>
                <c:pt idx="759">
                  <c:v>76</c:v>
                </c:pt>
                <c:pt idx="760">
                  <c:v>100</c:v>
                </c:pt>
                <c:pt idx="761">
                  <c:v>114</c:v>
                </c:pt>
                <c:pt idx="762">
                  <c:v>208</c:v>
                </c:pt>
                <c:pt idx="763">
                  <c:v>236</c:v>
                </c:pt>
                <c:pt idx="764">
                  <c:v>152</c:v>
                </c:pt>
                <c:pt idx="765">
                  <c:v>176</c:v>
                </c:pt>
                <c:pt idx="766">
                  <c:v>308</c:v>
                </c:pt>
                <c:pt idx="767">
                  <c:v>278</c:v>
                </c:pt>
                <c:pt idx="768">
                  <c:v>122</c:v>
                </c:pt>
                <c:pt idx="769">
                  <c:v>102</c:v>
                </c:pt>
                <c:pt idx="770">
                  <c:v>120</c:v>
                </c:pt>
                <c:pt idx="771">
                  <c:v>210</c:v>
                </c:pt>
                <c:pt idx="772">
                  <c:v>138</c:v>
                </c:pt>
                <c:pt idx="773">
                  <c:v>36</c:v>
                </c:pt>
                <c:pt idx="774">
                  <c:v>86</c:v>
                </c:pt>
                <c:pt idx="775">
                  <c:v>168</c:v>
                </c:pt>
                <c:pt idx="776">
                  <c:v>132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28</c:v>
                </c:pt>
                <c:pt idx="781">
                  <c:v>90</c:v>
                </c:pt>
                <c:pt idx="782">
                  <c:v>0</c:v>
                </c:pt>
                <c:pt idx="783">
                  <c:v>0</c:v>
                </c:pt>
                <c:pt idx="784">
                  <c:v>140</c:v>
                </c:pt>
                <c:pt idx="785">
                  <c:v>216</c:v>
                </c:pt>
                <c:pt idx="786">
                  <c:v>408</c:v>
                </c:pt>
                <c:pt idx="787">
                  <c:v>368</c:v>
                </c:pt>
                <c:pt idx="788">
                  <c:v>350</c:v>
                </c:pt>
                <c:pt idx="789">
                  <c:v>230</c:v>
                </c:pt>
                <c:pt idx="790">
                  <c:v>150</c:v>
                </c:pt>
                <c:pt idx="791">
                  <c:v>210</c:v>
                </c:pt>
                <c:pt idx="792">
                  <c:v>0</c:v>
                </c:pt>
                <c:pt idx="793">
                  <c:v>30</c:v>
                </c:pt>
                <c:pt idx="794">
                  <c:v>88</c:v>
                </c:pt>
                <c:pt idx="795">
                  <c:v>146</c:v>
                </c:pt>
                <c:pt idx="796">
                  <c:v>150</c:v>
                </c:pt>
                <c:pt idx="797">
                  <c:v>234</c:v>
                </c:pt>
                <c:pt idx="798">
                  <c:v>362</c:v>
                </c:pt>
                <c:pt idx="799">
                  <c:v>318</c:v>
                </c:pt>
                <c:pt idx="800">
                  <c:v>282</c:v>
                </c:pt>
                <c:pt idx="801">
                  <c:v>264</c:v>
                </c:pt>
                <c:pt idx="802">
                  <c:v>238</c:v>
                </c:pt>
                <c:pt idx="803">
                  <c:v>126</c:v>
                </c:pt>
                <c:pt idx="804">
                  <c:v>160</c:v>
                </c:pt>
                <c:pt idx="805">
                  <c:v>180</c:v>
                </c:pt>
                <c:pt idx="806">
                  <c:v>336</c:v>
                </c:pt>
                <c:pt idx="807">
                  <c:v>354</c:v>
                </c:pt>
                <c:pt idx="808">
                  <c:v>330</c:v>
                </c:pt>
                <c:pt idx="809">
                  <c:v>284</c:v>
                </c:pt>
                <c:pt idx="810">
                  <c:v>348</c:v>
                </c:pt>
                <c:pt idx="811">
                  <c:v>470</c:v>
                </c:pt>
                <c:pt idx="812">
                  <c:v>366</c:v>
                </c:pt>
                <c:pt idx="813">
                  <c:v>470</c:v>
                </c:pt>
                <c:pt idx="814">
                  <c:v>426</c:v>
                </c:pt>
                <c:pt idx="815">
                  <c:v>464</c:v>
                </c:pt>
                <c:pt idx="816">
                  <c:v>418</c:v>
                </c:pt>
                <c:pt idx="817">
                  <c:v>530</c:v>
                </c:pt>
                <c:pt idx="818">
                  <c:v>408</c:v>
                </c:pt>
                <c:pt idx="819">
                  <c:v>384</c:v>
                </c:pt>
                <c:pt idx="820">
                  <c:v>214</c:v>
                </c:pt>
                <c:pt idx="821">
                  <c:v>312</c:v>
                </c:pt>
                <c:pt idx="822">
                  <c:v>242</c:v>
                </c:pt>
                <c:pt idx="823">
                  <c:v>250</c:v>
                </c:pt>
                <c:pt idx="824">
                  <c:v>232</c:v>
                </c:pt>
                <c:pt idx="825">
                  <c:v>232</c:v>
                </c:pt>
                <c:pt idx="826">
                  <c:v>228</c:v>
                </c:pt>
                <c:pt idx="827">
                  <c:v>276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66</c:v>
                </c:pt>
                <c:pt idx="833">
                  <c:v>154</c:v>
                </c:pt>
                <c:pt idx="834">
                  <c:v>176</c:v>
                </c:pt>
                <c:pt idx="835">
                  <c:v>210</c:v>
                </c:pt>
                <c:pt idx="836">
                  <c:v>152</c:v>
                </c:pt>
                <c:pt idx="837">
                  <c:v>186</c:v>
                </c:pt>
                <c:pt idx="838">
                  <c:v>242</c:v>
                </c:pt>
                <c:pt idx="839">
                  <c:v>178</c:v>
                </c:pt>
                <c:pt idx="840">
                  <c:v>202</c:v>
                </c:pt>
                <c:pt idx="841">
                  <c:v>12</c:v>
                </c:pt>
                <c:pt idx="842">
                  <c:v>0</c:v>
                </c:pt>
                <c:pt idx="843">
                  <c:v>0</c:v>
                </c:pt>
                <c:pt idx="844">
                  <c:v>132</c:v>
                </c:pt>
                <c:pt idx="845">
                  <c:v>84</c:v>
                </c:pt>
                <c:pt idx="846">
                  <c:v>118</c:v>
                </c:pt>
                <c:pt idx="847">
                  <c:v>154</c:v>
                </c:pt>
                <c:pt idx="848">
                  <c:v>58</c:v>
                </c:pt>
                <c:pt idx="849">
                  <c:v>228</c:v>
                </c:pt>
                <c:pt idx="850">
                  <c:v>0</c:v>
                </c:pt>
                <c:pt idx="851">
                  <c:v>34</c:v>
                </c:pt>
                <c:pt idx="852">
                  <c:v>0</c:v>
                </c:pt>
                <c:pt idx="853">
                  <c:v>76</c:v>
                </c:pt>
                <c:pt idx="854">
                  <c:v>100</c:v>
                </c:pt>
                <c:pt idx="855">
                  <c:v>210</c:v>
                </c:pt>
                <c:pt idx="856">
                  <c:v>230</c:v>
                </c:pt>
                <c:pt idx="857">
                  <c:v>324</c:v>
                </c:pt>
                <c:pt idx="858">
                  <c:v>274</c:v>
                </c:pt>
                <c:pt idx="859">
                  <c:v>312</c:v>
                </c:pt>
                <c:pt idx="860">
                  <c:v>222</c:v>
                </c:pt>
                <c:pt idx="861">
                  <c:v>160</c:v>
                </c:pt>
                <c:pt idx="862">
                  <c:v>218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106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148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72</c:v>
                </c:pt>
                <c:pt idx="901">
                  <c:v>0</c:v>
                </c:pt>
                <c:pt idx="902">
                  <c:v>0</c:v>
                </c:pt>
                <c:pt idx="903">
                  <c:v>10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42</c:v>
                </c:pt>
                <c:pt idx="911">
                  <c:v>22</c:v>
                </c:pt>
                <c:pt idx="912">
                  <c:v>0</c:v>
                </c:pt>
                <c:pt idx="913">
                  <c:v>194</c:v>
                </c:pt>
                <c:pt idx="914">
                  <c:v>0</c:v>
                </c:pt>
                <c:pt idx="915">
                  <c:v>60</c:v>
                </c:pt>
                <c:pt idx="916">
                  <c:v>114</c:v>
                </c:pt>
                <c:pt idx="917">
                  <c:v>148</c:v>
                </c:pt>
                <c:pt idx="918">
                  <c:v>170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12</c:v>
                </c:pt>
                <c:pt idx="930">
                  <c:v>266</c:v>
                </c:pt>
                <c:pt idx="931">
                  <c:v>158</c:v>
                </c:pt>
                <c:pt idx="932">
                  <c:v>206</c:v>
                </c:pt>
                <c:pt idx="933">
                  <c:v>16</c:v>
                </c:pt>
                <c:pt idx="934">
                  <c:v>94</c:v>
                </c:pt>
                <c:pt idx="935">
                  <c:v>104</c:v>
                </c:pt>
                <c:pt idx="936">
                  <c:v>26</c:v>
                </c:pt>
                <c:pt idx="937">
                  <c:v>146</c:v>
                </c:pt>
                <c:pt idx="938">
                  <c:v>76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52</c:v>
                </c:pt>
                <c:pt idx="944">
                  <c:v>40</c:v>
                </c:pt>
                <c:pt idx="945">
                  <c:v>34</c:v>
                </c:pt>
                <c:pt idx="946">
                  <c:v>106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70</c:v>
                </c:pt>
                <c:pt idx="953">
                  <c:v>118</c:v>
                </c:pt>
                <c:pt idx="954">
                  <c:v>0</c:v>
                </c:pt>
                <c:pt idx="955">
                  <c:v>78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34</c:v>
                </c:pt>
                <c:pt idx="960">
                  <c:v>128</c:v>
                </c:pt>
                <c:pt idx="961">
                  <c:v>26</c:v>
                </c:pt>
                <c:pt idx="962">
                  <c:v>174</c:v>
                </c:pt>
                <c:pt idx="963">
                  <c:v>284</c:v>
                </c:pt>
                <c:pt idx="964">
                  <c:v>268</c:v>
                </c:pt>
                <c:pt idx="965">
                  <c:v>234</c:v>
                </c:pt>
                <c:pt idx="966">
                  <c:v>196</c:v>
                </c:pt>
                <c:pt idx="967">
                  <c:v>352</c:v>
                </c:pt>
                <c:pt idx="968">
                  <c:v>234</c:v>
                </c:pt>
                <c:pt idx="969">
                  <c:v>322</c:v>
                </c:pt>
                <c:pt idx="970">
                  <c:v>366</c:v>
                </c:pt>
                <c:pt idx="971">
                  <c:v>240</c:v>
                </c:pt>
                <c:pt idx="972">
                  <c:v>138</c:v>
                </c:pt>
                <c:pt idx="973">
                  <c:v>164</c:v>
                </c:pt>
                <c:pt idx="974">
                  <c:v>0</c:v>
                </c:pt>
                <c:pt idx="975">
                  <c:v>88</c:v>
                </c:pt>
                <c:pt idx="976">
                  <c:v>42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84</c:v>
                </c:pt>
                <c:pt idx="983">
                  <c:v>62</c:v>
                </c:pt>
                <c:pt idx="984">
                  <c:v>0</c:v>
                </c:pt>
                <c:pt idx="985">
                  <c:v>70</c:v>
                </c:pt>
                <c:pt idx="986">
                  <c:v>116</c:v>
                </c:pt>
                <c:pt idx="987">
                  <c:v>148</c:v>
                </c:pt>
                <c:pt idx="988">
                  <c:v>152</c:v>
                </c:pt>
                <c:pt idx="989">
                  <c:v>290</c:v>
                </c:pt>
                <c:pt idx="990">
                  <c:v>304</c:v>
                </c:pt>
                <c:pt idx="991">
                  <c:v>134</c:v>
                </c:pt>
                <c:pt idx="992">
                  <c:v>212</c:v>
                </c:pt>
                <c:pt idx="993">
                  <c:v>242</c:v>
                </c:pt>
                <c:pt idx="994">
                  <c:v>196</c:v>
                </c:pt>
                <c:pt idx="995">
                  <c:v>362</c:v>
                </c:pt>
                <c:pt idx="996">
                  <c:v>230</c:v>
                </c:pt>
                <c:pt idx="997">
                  <c:v>218</c:v>
                </c:pt>
                <c:pt idx="998">
                  <c:v>300</c:v>
                </c:pt>
                <c:pt idx="999">
                  <c:v>148</c:v>
                </c:pt>
                <c:pt idx="1000">
                  <c:v>80</c:v>
                </c:pt>
                <c:pt idx="1001">
                  <c:v>0</c:v>
                </c:pt>
                <c:pt idx="1002">
                  <c:v>30</c:v>
                </c:pt>
                <c:pt idx="1003">
                  <c:v>180</c:v>
                </c:pt>
                <c:pt idx="1004">
                  <c:v>200</c:v>
                </c:pt>
                <c:pt idx="1005">
                  <c:v>218</c:v>
                </c:pt>
                <c:pt idx="1006">
                  <c:v>238</c:v>
                </c:pt>
                <c:pt idx="1007">
                  <c:v>88</c:v>
                </c:pt>
                <c:pt idx="1008">
                  <c:v>54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114</c:v>
                </c:pt>
                <c:pt idx="1013">
                  <c:v>0</c:v>
                </c:pt>
                <c:pt idx="1014">
                  <c:v>0</c:v>
                </c:pt>
                <c:pt idx="1015">
                  <c:v>18</c:v>
                </c:pt>
                <c:pt idx="1016">
                  <c:v>0</c:v>
                </c:pt>
                <c:pt idx="1017">
                  <c:v>62</c:v>
                </c:pt>
                <c:pt idx="1018">
                  <c:v>0</c:v>
                </c:pt>
                <c:pt idx="1019">
                  <c:v>44</c:v>
                </c:pt>
                <c:pt idx="1020">
                  <c:v>156</c:v>
                </c:pt>
                <c:pt idx="1021">
                  <c:v>0</c:v>
                </c:pt>
                <c:pt idx="1022">
                  <c:v>64</c:v>
                </c:pt>
                <c:pt idx="1023">
                  <c:v>42</c:v>
                </c:pt>
                <c:pt idx="1024">
                  <c:v>26</c:v>
                </c:pt>
                <c:pt idx="1025">
                  <c:v>46</c:v>
                </c:pt>
                <c:pt idx="1026">
                  <c:v>228</c:v>
                </c:pt>
                <c:pt idx="1027">
                  <c:v>68</c:v>
                </c:pt>
                <c:pt idx="1028">
                  <c:v>0</c:v>
                </c:pt>
                <c:pt idx="1029">
                  <c:v>94</c:v>
                </c:pt>
                <c:pt idx="1030">
                  <c:v>22</c:v>
                </c:pt>
                <c:pt idx="1031">
                  <c:v>14</c:v>
                </c:pt>
                <c:pt idx="1032">
                  <c:v>68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136</c:v>
                </c:pt>
                <c:pt idx="1039">
                  <c:v>116</c:v>
                </c:pt>
                <c:pt idx="1040">
                  <c:v>40</c:v>
                </c:pt>
                <c:pt idx="1041">
                  <c:v>102</c:v>
                </c:pt>
                <c:pt idx="1042">
                  <c:v>204</c:v>
                </c:pt>
                <c:pt idx="1043">
                  <c:v>234</c:v>
                </c:pt>
                <c:pt idx="1044">
                  <c:v>186</c:v>
                </c:pt>
                <c:pt idx="1045">
                  <c:v>110</c:v>
                </c:pt>
                <c:pt idx="1046">
                  <c:v>54</c:v>
                </c:pt>
                <c:pt idx="1047">
                  <c:v>94</c:v>
                </c:pt>
                <c:pt idx="1048">
                  <c:v>90</c:v>
                </c:pt>
                <c:pt idx="1049">
                  <c:v>84</c:v>
                </c:pt>
                <c:pt idx="1050">
                  <c:v>164</c:v>
                </c:pt>
                <c:pt idx="1051">
                  <c:v>78</c:v>
                </c:pt>
                <c:pt idx="1052">
                  <c:v>0</c:v>
                </c:pt>
                <c:pt idx="1053">
                  <c:v>52</c:v>
                </c:pt>
                <c:pt idx="1054">
                  <c:v>68</c:v>
                </c:pt>
                <c:pt idx="1055">
                  <c:v>52</c:v>
                </c:pt>
                <c:pt idx="1056">
                  <c:v>130</c:v>
                </c:pt>
                <c:pt idx="1057">
                  <c:v>34</c:v>
                </c:pt>
                <c:pt idx="1058">
                  <c:v>40</c:v>
                </c:pt>
                <c:pt idx="1059">
                  <c:v>120</c:v>
                </c:pt>
                <c:pt idx="1060">
                  <c:v>126</c:v>
                </c:pt>
                <c:pt idx="1061">
                  <c:v>0</c:v>
                </c:pt>
                <c:pt idx="1062">
                  <c:v>132</c:v>
                </c:pt>
                <c:pt idx="1063">
                  <c:v>158</c:v>
                </c:pt>
                <c:pt idx="1064">
                  <c:v>30</c:v>
                </c:pt>
                <c:pt idx="1065">
                  <c:v>48</c:v>
                </c:pt>
                <c:pt idx="1066">
                  <c:v>0</c:v>
                </c:pt>
                <c:pt idx="1067">
                  <c:v>0</c:v>
                </c:pt>
                <c:pt idx="1068">
                  <c:v>98</c:v>
                </c:pt>
                <c:pt idx="1069">
                  <c:v>158</c:v>
                </c:pt>
                <c:pt idx="1070">
                  <c:v>34</c:v>
                </c:pt>
                <c:pt idx="1071">
                  <c:v>64</c:v>
                </c:pt>
                <c:pt idx="1072">
                  <c:v>88</c:v>
                </c:pt>
                <c:pt idx="1073">
                  <c:v>32</c:v>
                </c:pt>
                <c:pt idx="1074">
                  <c:v>82</c:v>
                </c:pt>
                <c:pt idx="1075">
                  <c:v>92</c:v>
                </c:pt>
                <c:pt idx="1076">
                  <c:v>144</c:v>
                </c:pt>
                <c:pt idx="1077">
                  <c:v>148</c:v>
                </c:pt>
                <c:pt idx="1078">
                  <c:v>130</c:v>
                </c:pt>
                <c:pt idx="1079">
                  <c:v>128</c:v>
                </c:pt>
                <c:pt idx="1080">
                  <c:v>220</c:v>
                </c:pt>
                <c:pt idx="1081">
                  <c:v>138</c:v>
                </c:pt>
                <c:pt idx="1082">
                  <c:v>200</c:v>
                </c:pt>
                <c:pt idx="1083">
                  <c:v>230</c:v>
                </c:pt>
                <c:pt idx="1084">
                  <c:v>176</c:v>
                </c:pt>
                <c:pt idx="1085">
                  <c:v>210</c:v>
                </c:pt>
                <c:pt idx="1086">
                  <c:v>214</c:v>
                </c:pt>
                <c:pt idx="1087">
                  <c:v>168</c:v>
                </c:pt>
                <c:pt idx="1088">
                  <c:v>158</c:v>
                </c:pt>
                <c:pt idx="1089">
                  <c:v>98</c:v>
                </c:pt>
                <c:pt idx="1090">
                  <c:v>172</c:v>
                </c:pt>
                <c:pt idx="1091">
                  <c:v>118</c:v>
                </c:pt>
                <c:pt idx="1092">
                  <c:v>278</c:v>
                </c:pt>
                <c:pt idx="1093">
                  <c:v>246</c:v>
                </c:pt>
                <c:pt idx="1094">
                  <c:v>278</c:v>
                </c:pt>
                <c:pt idx="1095">
                  <c:v>230</c:v>
                </c:pt>
                <c:pt idx="1096">
                  <c:v>226</c:v>
                </c:pt>
                <c:pt idx="1097">
                  <c:v>406</c:v>
                </c:pt>
                <c:pt idx="1098">
                  <c:v>136</c:v>
                </c:pt>
                <c:pt idx="1099">
                  <c:v>256</c:v>
                </c:pt>
                <c:pt idx="1100">
                  <c:v>268</c:v>
                </c:pt>
                <c:pt idx="1101">
                  <c:v>174</c:v>
                </c:pt>
                <c:pt idx="1102">
                  <c:v>188</c:v>
                </c:pt>
                <c:pt idx="1103">
                  <c:v>106</c:v>
                </c:pt>
                <c:pt idx="1104">
                  <c:v>204</c:v>
                </c:pt>
                <c:pt idx="1105">
                  <c:v>116</c:v>
                </c:pt>
                <c:pt idx="1106">
                  <c:v>230</c:v>
                </c:pt>
                <c:pt idx="1107">
                  <c:v>186</c:v>
                </c:pt>
                <c:pt idx="1108">
                  <c:v>232</c:v>
                </c:pt>
                <c:pt idx="1109">
                  <c:v>150</c:v>
                </c:pt>
                <c:pt idx="1110">
                  <c:v>140</c:v>
                </c:pt>
                <c:pt idx="1111">
                  <c:v>130</c:v>
                </c:pt>
                <c:pt idx="1112">
                  <c:v>154</c:v>
                </c:pt>
                <c:pt idx="1113">
                  <c:v>194</c:v>
                </c:pt>
                <c:pt idx="1114">
                  <c:v>318</c:v>
                </c:pt>
                <c:pt idx="1115">
                  <c:v>396</c:v>
                </c:pt>
                <c:pt idx="1116">
                  <c:v>138</c:v>
                </c:pt>
                <c:pt idx="1117">
                  <c:v>166</c:v>
                </c:pt>
                <c:pt idx="1118">
                  <c:v>112</c:v>
                </c:pt>
                <c:pt idx="1119">
                  <c:v>308</c:v>
                </c:pt>
                <c:pt idx="1120">
                  <c:v>76</c:v>
                </c:pt>
                <c:pt idx="1121">
                  <c:v>0</c:v>
                </c:pt>
                <c:pt idx="1122">
                  <c:v>70</c:v>
                </c:pt>
                <c:pt idx="1123">
                  <c:v>170</c:v>
                </c:pt>
                <c:pt idx="1124">
                  <c:v>354</c:v>
                </c:pt>
                <c:pt idx="1125">
                  <c:v>298</c:v>
                </c:pt>
                <c:pt idx="1126">
                  <c:v>304</c:v>
                </c:pt>
                <c:pt idx="1127">
                  <c:v>246</c:v>
                </c:pt>
                <c:pt idx="1128">
                  <c:v>138</c:v>
                </c:pt>
                <c:pt idx="1129">
                  <c:v>96</c:v>
                </c:pt>
                <c:pt idx="1130">
                  <c:v>54</c:v>
                </c:pt>
                <c:pt idx="1131">
                  <c:v>0</c:v>
                </c:pt>
                <c:pt idx="1132">
                  <c:v>0</c:v>
                </c:pt>
                <c:pt idx="1133">
                  <c:v>34</c:v>
                </c:pt>
                <c:pt idx="1134">
                  <c:v>72</c:v>
                </c:pt>
                <c:pt idx="1135">
                  <c:v>218</c:v>
                </c:pt>
                <c:pt idx="1136">
                  <c:v>0</c:v>
                </c:pt>
                <c:pt idx="1137">
                  <c:v>64</c:v>
                </c:pt>
                <c:pt idx="1138">
                  <c:v>50</c:v>
                </c:pt>
                <c:pt idx="1139">
                  <c:v>62</c:v>
                </c:pt>
                <c:pt idx="1140">
                  <c:v>162</c:v>
                </c:pt>
                <c:pt idx="1141">
                  <c:v>260</c:v>
                </c:pt>
                <c:pt idx="1142">
                  <c:v>138</c:v>
                </c:pt>
                <c:pt idx="1143">
                  <c:v>284</c:v>
                </c:pt>
                <c:pt idx="1144">
                  <c:v>70</c:v>
                </c:pt>
                <c:pt idx="1145">
                  <c:v>214</c:v>
                </c:pt>
                <c:pt idx="1146">
                  <c:v>48</c:v>
                </c:pt>
                <c:pt idx="1147">
                  <c:v>160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94</c:v>
                </c:pt>
                <c:pt idx="1152">
                  <c:v>224</c:v>
                </c:pt>
                <c:pt idx="1153">
                  <c:v>140</c:v>
                </c:pt>
                <c:pt idx="1154">
                  <c:v>52</c:v>
                </c:pt>
                <c:pt idx="1155">
                  <c:v>108</c:v>
                </c:pt>
                <c:pt idx="1156">
                  <c:v>0</c:v>
                </c:pt>
                <c:pt idx="1157">
                  <c:v>0</c:v>
                </c:pt>
                <c:pt idx="1158">
                  <c:v>210</c:v>
                </c:pt>
                <c:pt idx="1159">
                  <c:v>222</c:v>
                </c:pt>
                <c:pt idx="1160">
                  <c:v>106</c:v>
                </c:pt>
                <c:pt idx="1161">
                  <c:v>112</c:v>
                </c:pt>
                <c:pt idx="1162">
                  <c:v>148</c:v>
                </c:pt>
                <c:pt idx="1163">
                  <c:v>190</c:v>
                </c:pt>
                <c:pt idx="1164">
                  <c:v>38</c:v>
                </c:pt>
                <c:pt idx="1165">
                  <c:v>132</c:v>
                </c:pt>
                <c:pt idx="1166">
                  <c:v>82</c:v>
                </c:pt>
                <c:pt idx="1167">
                  <c:v>82</c:v>
                </c:pt>
                <c:pt idx="1168">
                  <c:v>86</c:v>
                </c:pt>
                <c:pt idx="1169">
                  <c:v>0</c:v>
                </c:pt>
                <c:pt idx="1170">
                  <c:v>88</c:v>
                </c:pt>
                <c:pt idx="1171">
                  <c:v>212</c:v>
                </c:pt>
                <c:pt idx="1172">
                  <c:v>108</c:v>
                </c:pt>
                <c:pt idx="1173">
                  <c:v>148</c:v>
                </c:pt>
                <c:pt idx="1174">
                  <c:v>102</c:v>
                </c:pt>
                <c:pt idx="1175">
                  <c:v>340</c:v>
                </c:pt>
                <c:pt idx="1176">
                  <c:v>238</c:v>
                </c:pt>
                <c:pt idx="1177">
                  <c:v>132</c:v>
                </c:pt>
                <c:pt idx="1178">
                  <c:v>186</c:v>
                </c:pt>
                <c:pt idx="1179">
                  <c:v>46</c:v>
                </c:pt>
                <c:pt idx="1180">
                  <c:v>122</c:v>
                </c:pt>
                <c:pt idx="1181">
                  <c:v>126</c:v>
                </c:pt>
                <c:pt idx="1182">
                  <c:v>200</c:v>
                </c:pt>
                <c:pt idx="1183">
                  <c:v>184</c:v>
                </c:pt>
                <c:pt idx="1184">
                  <c:v>374</c:v>
                </c:pt>
                <c:pt idx="1185">
                  <c:v>146</c:v>
                </c:pt>
                <c:pt idx="1186">
                  <c:v>44</c:v>
                </c:pt>
                <c:pt idx="1187">
                  <c:v>0</c:v>
                </c:pt>
                <c:pt idx="1188">
                  <c:v>40</c:v>
                </c:pt>
                <c:pt idx="1189">
                  <c:v>184</c:v>
                </c:pt>
                <c:pt idx="1190">
                  <c:v>146</c:v>
                </c:pt>
                <c:pt idx="1191">
                  <c:v>112</c:v>
                </c:pt>
                <c:pt idx="1192">
                  <c:v>170</c:v>
                </c:pt>
                <c:pt idx="1193">
                  <c:v>104</c:v>
                </c:pt>
                <c:pt idx="1194">
                  <c:v>30</c:v>
                </c:pt>
                <c:pt idx="1195">
                  <c:v>106</c:v>
                </c:pt>
                <c:pt idx="1196">
                  <c:v>44</c:v>
                </c:pt>
                <c:pt idx="1197">
                  <c:v>40</c:v>
                </c:pt>
                <c:pt idx="1198">
                  <c:v>0</c:v>
                </c:pt>
                <c:pt idx="1199">
                  <c:v>182</c:v>
                </c:pt>
                <c:pt idx="1200">
                  <c:v>212</c:v>
                </c:pt>
                <c:pt idx="1201">
                  <c:v>100</c:v>
                </c:pt>
                <c:pt idx="1202">
                  <c:v>254</c:v>
                </c:pt>
                <c:pt idx="1203">
                  <c:v>312</c:v>
                </c:pt>
                <c:pt idx="1204">
                  <c:v>264</c:v>
                </c:pt>
                <c:pt idx="1205">
                  <c:v>130</c:v>
                </c:pt>
                <c:pt idx="1206">
                  <c:v>102</c:v>
                </c:pt>
                <c:pt idx="1207">
                  <c:v>254</c:v>
                </c:pt>
                <c:pt idx="1208">
                  <c:v>382</c:v>
                </c:pt>
                <c:pt idx="1209">
                  <c:v>310</c:v>
                </c:pt>
                <c:pt idx="1210">
                  <c:v>418</c:v>
                </c:pt>
                <c:pt idx="1211">
                  <c:v>300</c:v>
                </c:pt>
                <c:pt idx="1212">
                  <c:v>604</c:v>
                </c:pt>
                <c:pt idx="1213">
                  <c:v>872</c:v>
                </c:pt>
                <c:pt idx="1214">
                  <c:v>1066</c:v>
                </c:pt>
                <c:pt idx="1215">
                  <c:v>1128</c:v>
                </c:pt>
                <c:pt idx="1216">
                  <c:v>1066</c:v>
                </c:pt>
                <c:pt idx="1217">
                  <c:v>1278</c:v>
                </c:pt>
                <c:pt idx="1218">
                  <c:v>1222</c:v>
                </c:pt>
                <c:pt idx="1219">
                  <c:v>826</c:v>
                </c:pt>
                <c:pt idx="1220">
                  <c:v>808</c:v>
                </c:pt>
                <c:pt idx="1221">
                  <c:v>558</c:v>
                </c:pt>
                <c:pt idx="1222">
                  <c:v>602</c:v>
                </c:pt>
                <c:pt idx="1223">
                  <c:v>374</c:v>
                </c:pt>
                <c:pt idx="1224">
                  <c:v>202</c:v>
                </c:pt>
                <c:pt idx="1225">
                  <c:v>204</c:v>
                </c:pt>
                <c:pt idx="1226">
                  <c:v>0</c:v>
                </c:pt>
                <c:pt idx="1227">
                  <c:v>196</c:v>
                </c:pt>
                <c:pt idx="1228">
                  <c:v>48</c:v>
                </c:pt>
                <c:pt idx="1229">
                  <c:v>46</c:v>
                </c:pt>
                <c:pt idx="1230">
                  <c:v>116</c:v>
                </c:pt>
                <c:pt idx="1231">
                  <c:v>112</c:v>
                </c:pt>
                <c:pt idx="1232">
                  <c:v>116</c:v>
                </c:pt>
                <c:pt idx="1233">
                  <c:v>184</c:v>
                </c:pt>
                <c:pt idx="1234">
                  <c:v>106</c:v>
                </c:pt>
                <c:pt idx="1235">
                  <c:v>32</c:v>
                </c:pt>
                <c:pt idx="1236">
                  <c:v>84</c:v>
                </c:pt>
                <c:pt idx="1237">
                  <c:v>276</c:v>
                </c:pt>
                <c:pt idx="1238">
                  <c:v>234</c:v>
                </c:pt>
                <c:pt idx="1239">
                  <c:v>168</c:v>
                </c:pt>
                <c:pt idx="1240">
                  <c:v>154</c:v>
                </c:pt>
                <c:pt idx="1241">
                  <c:v>280</c:v>
                </c:pt>
                <c:pt idx="1242">
                  <c:v>198</c:v>
                </c:pt>
                <c:pt idx="1243">
                  <c:v>158</c:v>
                </c:pt>
                <c:pt idx="1244">
                  <c:v>196</c:v>
                </c:pt>
                <c:pt idx="1245">
                  <c:v>158</c:v>
                </c:pt>
                <c:pt idx="1246">
                  <c:v>112</c:v>
                </c:pt>
                <c:pt idx="1247">
                  <c:v>148</c:v>
                </c:pt>
                <c:pt idx="1248">
                  <c:v>218</c:v>
                </c:pt>
                <c:pt idx="1249">
                  <c:v>302</c:v>
                </c:pt>
                <c:pt idx="1250">
                  <c:v>296</c:v>
                </c:pt>
                <c:pt idx="1251">
                  <c:v>366</c:v>
                </c:pt>
                <c:pt idx="1252">
                  <c:v>394</c:v>
                </c:pt>
                <c:pt idx="1253">
                  <c:v>394</c:v>
                </c:pt>
                <c:pt idx="1254">
                  <c:v>394</c:v>
                </c:pt>
                <c:pt idx="1255">
                  <c:v>342</c:v>
                </c:pt>
                <c:pt idx="1256">
                  <c:v>424</c:v>
                </c:pt>
                <c:pt idx="1257">
                  <c:v>584</c:v>
                </c:pt>
                <c:pt idx="1258">
                  <c:v>404</c:v>
                </c:pt>
                <c:pt idx="1259">
                  <c:v>316</c:v>
                </c:pt>
                <c:pt idx="1260">
                  <c:v>316</c:v>
                </c:pt>
                <c:pt idx="1261">
                  <c:v>168</c:v>
                </c:pt>
                <c:pt idx="1262">
                  <c:v>366</c:v>
                </c:pt>
                <c:pt idx="1263">
                  <c:v>310</c:v>
                </c:pt>
                <c:pt idx="1264">
                  <c:v>198</c:v>
                </c:pt>
                <c:pt idx="1265">
                  <c:v>220</c:v>
                </c:pt>
                <c:pt idx="1266">
                  <c:v>300</c:v>
                </c:pt>
                <c:pt idx="1267">
                  <c:v>192</c:v>
                </c:pt>
                <c:pt idx="1268">
                  <c:v>370</c:v>
                </c:pt>
                <c:pt idx="1269">
                  <c:v>288</c:v>
                </c:pt>
                <c:pt idx="1270">
                  <c:v>160</c:v>
                </c:pt>
                <c:pt idx="1271">
                  <c:v>210</c:v>
                </c:pt>
                <c:pt idx="1272">
                  <c:v>308</c:v>
                </c:pt>
                <c:pt idx="1273">
                  <c:v>234</c:v>
                </c:pt>
                <c:pt idx="1274">
                  <c:v>246</c:v>
                </c:pt>
                <c:pt idx="1275">
                  <c:v>174</c:v>
                </c:pt>
                <c:pt idx="1276">
                  <c:v>300</c:v>
                </c:pt>
                <c:pt idx="1277">
                  <c:v>288</c:v>
                </c:pt>
                <c:pt idx="1278">
                  <c:v>208</c:v>
                </c:pt>
                <c:pt idx="1279">
                  <c:v>166</c:v>
                </c:pt>
                <c:pt idx="1280">
                  <c:v>246</c:v>
                </c:pt>
                <c:pt idx="1281">
                  <c:v>254</c:v>
                </c:pt>
                <c:pt idx="1282">
                  <c:v>262</c:v>
                </c:pt>
                <c:pt idx="1283">
                  <c:v>276</c:v>
                </c:pt>
                <c:pt idx="1284">
                  <c:v>292</c:v>
                </c:pt>
                <c:pt idx="1285">
                  <c:v>260</c:v>
                </c:pt>
                <c:pt idx="1286">
                  <c:v>308</c:v>
                </c:pt>
                <c:pt idx="1287">
                  <c:v>340</c:v>
                </c:pt>
                <c:pt idx="1288">
                  <c:v>260</c:v>
                </c:pt>
                <c:pt idx="1289">
                  <c:v>246</c:v>
                </c:pt>
                <c:pt idx="1290">
                  <c:v>244</c:v>
                </c:pt>
                <c:pt idx="1291">
                  <c:v>164</c:v>
                </c:pt>
                <c:pt idx="1292">
                  <c:v>168</c:v>
                </c:pt>
                <c:pt idx="1293">
                  <c:v>184</c:v>
                </c:pt>
                <c:pt idx="1294">
                  <c:v>126</c:v>
                </c:pt>
                <c:pt idx="1295">
                  <c:v>236</c:v>
                </c:pt>
                <c:pt idx="1296">
                  <c:v>116</c:v>
                </c:pt>
                <c:pt idx="1297">
                  <c:v>176</c:v>
                </c:pt>
                <c:pt idx="1298">
                  <c:v>252</c:v>
                </c:pt>
                <c:pt idx="1299">
                  <c:v>200</c:v>
                </c:pt>
                <c:pt idx="1300">
                  <c:v>242</c:v>
                </c:pt>
                <c:pt idx="1301">
                  <c:v>326</c:v>
                </c:pt>
                <c:pt idx="1302">
                  <c:v>284</c:v>
                </c:pt>
                <c:pt idx="1303">
                  <c:v>270</c:v>
                </c:pt>
                <c:pt idx="1304">
                  <c:v>380</c:v>
                </c:pt>
                <c:pt idx="1305">
                  <c:v>388</c:v>
                </c:pt>
                <c:pt idx="1306">
                  <c:v>296</c:v>
                </c:pt>
                <c:pt idx="1307">
                  <c:v>262</c:v>
                </c:pt>
                <c:pt idx="1308">
                  <c:v>174</c:v>
                </c:pt>
                <c:pt idx="1309">
                  <c:v>138</c:v>
                </c:pt>
                <c:pt idx="1310">
                  <c:v>84</c:v>
                </c:pt>
                <c:pt idx="1311">
                  <c:v>182</c:v>
                </c:pt>
                <c:pt idx="1312">
                  <c:v>268</c:v>
                </c:pt>
                <c:pt idx="1313">
                  <c:v>310</c:v>
                </c:pt>
                <c:pt idx="1314">
                  <c:v>378</c:v>
                </c:pt>
                <c:pt idx="1315">
                  <c:v>342</c:v>
                </c:pt>
                <c:pt idx="1316">
                  <c:v>384</c:v>
                </c:pt>
                <c:pt idx="1317">
                  <c:v>252</c:v>
                </c:pt>
                <c:pt idx="1318">
                  <c:v>308</c:v>
                </c:pt>
                <c:pt idx="1319">
                  <c:v>314</c:v>
                </c:pt>
                <c:pt idx="1320">
                  <c:v>232</c:v>
                </c:pt>
                <c:pt idx="1321">
                  <c:v>204</c:v>
                </c:pt>
                <c:pt idx="1322">
                  <c:v>236</c:v>
                </c:pt>
                <c:pt idx="1323">
                  <c:v>214</c:v>
                </c:pt>
                <c:pt idx="1324">
                  <c:v>248</c:v>
                </c:pt>
                <c:pt idx="1325">
                  <c:v>276</c:v>
                </c:pt>
                <c:pt idx="1326">
                  <c:v>404</c:v>
                </c:pt>
                <c:pt idx="1327">
                  <c:v>352</c:v>
                </c:pt>
                <c:pt idx="1328">
                  <c:v>398</c:v>
                </c:pt>
                <c:pt idx="1329">
                  <c:v>310</c:v>
                </c:pt>
                <c:pt idx="1330">
                  <c:v>478</c:v>
                </c:pt>
                <c:pt idx="1331">
                  <c:v>292</c:v>
                </c:pt>
                <c:pt idx="1332">
                  <c:v>266</c:v>
                </c:pt>
                <c:pt idx="1333">
                  <c:v>350</c:v>
                </c:pt>
                <c:pt idx="1334">
                  <c:v>330</c:v>
                </c:pt>
                <c:pt idx="1335">
                  <c:v>402</c:v>
                </c:pt>
                <c:pt idx="1336">
                  <c:v>494</c:v>
                </c:pt>
                <c:pt idx="1337">
                  <c:v>604</c:v>
                </c:pt>
                <c:pt idx="1338">
                  <c:v>494</c:v>
                </c:pt>
                <c:pt idx="1339">
                  <c:v>408</c:v>
                </c:pt>
                <c:pt idx="1340">
                  <c:v>506</c:v>
                </c:pt>
                <c:pt idx="1341">
                  <c:v>428</c:v>
                </c:pt>
                <c:pt idx="1342">
                  <c:v>370</c:v>
                </c:pt>
                <c:pt idx="1343">
                  <c:v>444</c:v>
                </c:pt>
                <c:pt idx="1344">
                  <c:v>400</c:v>
                </c:pt>
                <c:pt idx="1345">
                  <c:v>322</c:v>
                </c:pt>
                <c:pt idx="1346">
                  <c:v>392</c:v>
                </c:pt>
                <c:pt idx="1347">
                  <c:v>408</c:v>
                </c:pt>
                <c:pt idx="1348">
                  <c:v>256</c:v>
                </c:pt>
                <c:pt idx="1349">
                  <c:v>156</c:v>
                </c:pt>
                <c:pt idx="1350">
                  <c:v>340</c:v>
                </c:pt>
                <c:pt idx="1351">
                  <c:v>234</c:v>
                </c:pt>
                <c:pt idx="1352">
                  <c:v>154</c:v>
                </c:pt>
                <c:pt idx="1353">
                  <c:v>106</c:v>
                </c:pt>
                <c:pt idx="1354">
                  <c:v>90</c:v>
                </c:pt>
                <c:pt idx="1355">
                  <c:v>0</c:v>
                </c:pt>
                <c:pt idx="1356">
                  <c:v>0</c:v>
                </c:pt>
                <c:pt idx="1357">
                  <c:v>194</c:v>
                </c:pt>
                <c:pt idx="1358">
                  <c:v>350</c:v>
                </c:pt>
                <c:pt idx="1359">
                  <c:v>380</c:v>
                </c:pt>
                <c:pt idx="1360">
                  <c:v>428</c:v>
                </c:pt>
                <c:pt idx="1361">
                  <c:v>514</c:v>
                </c:pt>
                <c:pt idx="1362">
                  <c:v>366</c:v>
                </c:pt>
                <c:pt idx="1363">
                  <c:v>294</c:v>
                </c:pt>
                <c:pt idx="1364">
                  <c:v>394</c:v>
                </c:pt>
                <c:pt idx="1365">
                  <c:v>302</c:v>
                </c:pt>
                <c:pt idx="1366">
                  <c:v>230</c:v>
                </c:pt>
                <c:pt idx="1367">
                  <c:v>192</c:v>
                </c:pt>
                <c:pt idx="1368">
                  <c:v>336</c:v>
                </c:pt>
                <c:pt idx="1369">
                  <c:v>452</c:v>
                </c:pt>
                <c:pt idx="1370">
                  <c:v>502</c:v>
                </c:pt>
                <c:pt idx="1371">
                  <c:v>600</c:v>
                </c:pt>
                <c:pt idx="1372">
                  <c:v>556</c:v>
                </c:pt>
                <c:pt idx="1373">
                  <c:v>556</c:v>
                </c:pt>
                <c:pt idx="1374">
                  <c:v>650</c:v>
                </c:pt>
                <c:pt idx="1375">
                  <c:v>578</c:v>
                </c:pt>
                <c:pt idx="1376">
                  <c:v>414</c:v>
                </c:pt>
                <c:pt idx="1377">
                  <c:v>400</c:v>
                </c:pt>
                <c:pt idx="1378">
                  <c:v>448</c:v>
                </c:pt>
                <c:pt idx="1379">
                  <c:v>542</c:v>
                </c:pt>
                <c:pt idx="1380">
                  <c:v>556</c:v>
                </c:pt>
                <c:pt idx="1381">
                  <c:v>454</c:v>
                </c:pt>
                <c:pt idx="1382">
                  <c:v>280</c:v>
                </c:pt>
                <c:pt idx="1383">
                  <c:v>234</c:v>
                </c:pt>
                <c:pt idx="1384">
                  <c:v>358</c:v>
                </c:pt>
                <c:pt idx="1385">
                  <c:v>278</c:v>
                </c:pt>
                <c:pt idx="1386">
                  <c:v>196</c:v>
                </c:pt>
                <c:pt idx="1387">
                  <c:v>88</c:v>
                </c:pt>
                <c:pt idx="1388">
                  <c:v>182</c:v>
                </c:pt>
                <c:pt idx="1389">
                  <c:v>240</c:v>
                </c:pt>
                <c:pt idx="1390">
                  <c:v>220</c:v>
                </c:pt>
                <c:pt idx="1391">
                  <c:v>150</c:v>
                </c:pt>
                <c:pt idx="1392">
                  <c:v>0</c:v>
                </c:pt>
                <c:pt idx="1393">
                  <c:v>0</c:v>
                </c:pt>
                <c:pt idx="1394">
                  <c:v>156</c:v>
                </c:pt>
                <c:pt idx="1395">
                  <c:v>178</c:v>
                </c:pt>
                <c:pt idx="1396">
                  <c:v>62</c:v>
                </c:pt>
                <c:pt idx="1397">
                  <c:v>0</c:v>
                </c:pt>
                <c:pt idx="1398">
                  <c:v>186</c:v>
                </c:pt>
                <c:pt idx="1399">
                  <c:v>346</c:v>
                </c:pt>
                <c:pt idx="1400">
                  <c:v>488</c:v>
                </c:pt>
                <c:pt idx="1401">
                  <c:v>496</c:v>
                </c:pt>
                <c:pt idx="1402">
                  <c:v>450</c:v>
                </c:pt>
                <c:pt idx="1403">
                  <c:v>484</c:v>
                </c:pt>
                <c:pt idx="1404">
                  <c:v>422</c:v>
                </c:pt>
                <c:pt idx="1405">
                  <c:v>594</c:v>
                </c:pt>
                <c:pt idx="1406">
                  <c:v>460</c:v>
                </c:pt>
                <c:pt idx="1407">
                  <c:v>286</c:v>
                </c:pt>
                <c:pt idx="1408">
                  <c:v>524</c:v>
                </c:pt>
                <c:pt idx="1409">
                  <c:v>324</c:v>
                </c:pt>
                <c:pt idx="1410">
                  <c:v>288</c:v>
                </c:pt>
                <c:pt idx="1411">
                  <c:v>226</c:v>
                </c:pt>
                <c:pt idx="1412">
                  <c:v>60</c:v>
                </c:pt>
                <c:pt idx="1413">
                  <c:v>92</c:v>
                </c:pt>
                <c:pt idx="1414">
                  <c:v>184</c:v>
                </c:pt>
                <c:pt idx="1415">
                  <c:v>196</c:v>
                </c:pt>
                <c:pt idx="1416">
                  <c:v>284</c:v>
                </c:pt>
                <c:pt idx="1417">
                  <c:v>252</c:v>
                </c:pt>
                <c:pt idx="1418">
                  <c:v>100</c:v>
                </c:pt>
                <c:pt idx="1419">
                  <c:v>262</c:v>
                </c:pt>
                <c:pt idx="1420">
                  <c:v>78</c:v>
                </c:pt>
                <c:pt idx="1421">
                  <c:v>36</c:v>
                </c:pt>
                <c:pt idx="1422">
                  <c:v>282</c:v>
                </c:pt>
                <c:pt idx="1423">
                  <c:v>332</c:v>
                </c:pt>
                <c:pt idx="1424">
                  <c:v>310</c:v>
                </c:pt>
                <c:pt idx="1425">
                  <c:v>274</c:v>
                </c:pt>
                <c:pt idx="1426">
                  <c:v>450</c:v>
                </c:pt>
                <c:pt idx="1427">
                  <c:v>378</c:v>
                </c:pt>
                <c:pt idx="1428">
                  <c:v>184</c:v>
                </c:pt>
                <c:pt idx="1429">
                  <c:v>326</c:v>
                </c:pt>
                <c:pt idx="1430">
                  <c:v>390</c:v>
                </c:pt>
                <c:pt idx="1431">
                  <c:v>346</c:v>
                </c:pt>
                <c:pt idx="1432">
                  <c:v>308</c:v>
                </c:pt>
                <c:pt idx="1433">
                  <c:v>338</c:v>
                </c:pt>
                <c:pt idx="1434">
                  <c:v>236</c:v>
                </c:pt>
                <c:pt idx="1435">
                  <c:v>318</c:v>
                </c:pt>
                <c:pt idx="1436">
                  <c:v>276</c:v>
                </c:pt>
                <c:pt idx="1437">
                  <c:v>504</c:v>
                </c:pt>
                <c:pt idx="1438">
                  <c:v>536</c:v>
                </c:pt>
                <c:pt idx="1439">
                  <c:v>372</c:v>
                </c:pt>
                <c:pt idx="1440">
                  <c:v>380</c:v>
                </c:pt>
                <c:pt idx="1441">
                  <c:v>444</c:v>
                </c:pt>
                <c:pt idx="1442">
                  <c:v>450</c:v>
                </c:pt>
                <c:pt idx="1443">
                  <c:v>364</c:v>
                </c:pt>
                <c:pt idx="1444">
                  <c:v>460</c:v>
                </c:pt>
                <c:pt idx="1445">
                  <c:v>488</c:v>
                </c:pt>
                <c:pt idx="1446">
                  <c:v>526</c:v>
                </c:pt>
                <c:pt idx="1447">
                  <c:v>586</c:v>
                </c:pt>
                <c:pt idx="1448">
                  <c:v>280</c:v>
                </c:pt>
                <c:pt idx="1449">
                  <c:v>198</c:v>
                </c:pt>
                <c:pt idx="1450">
                  <c:v>250</c:v>
                </c:pt>
                <c:pt idx="1451">
                  <c:v>196</c:v>
                </c:pt>
                <c:pt idx="1452">
                  <c:v>376</c:v>
                </c:pt>
                <c:pt idx="1453">
                  <c:v>390</c:v>
                </c:pt>
                <c:pt idx="1454">
                  <c:v>492</c:v>
                </c:pt>
                <c:pt idx="1455">
                  <c:v>408</c:v>
                </c:pt>
                <c:pt idx="1456">
                  <c:v>302</c:v>
                </c:pt>
                <c:pt idx="1457">
                  <c:v>316</c:v>
                </c:pt>
                <c:pt idx="1458">
                  <c:v>306</c:v>
                </c:pt>
                <c:pt idx="1459">
                  <c:v>346</c:v>
                </c:pt>
                <c:pt idx="1460">
                  <c:v>334</c:v>
                </c:pt>
                <c:pt idx="1461">
                  <c:v>160</c:v>
                </c:pt>
                <c:pt idx="1462">
                  <c:v>218</c:v>
                </c:pt>
                <c:pt idx="1463">
                  <c:v>242</c:v>
                </c:pt>
                <c:pt idx="1464">
                  <c:v>268</c:v>
                </c:pt>
                <c:pt idx="1465">
                  <c:v>382</c:v>
                </c:pt>
                <c:pt idx="1466">
                  <c:v>458</c:v>
                </c:pt>
                <c:pt idx="1467">
                  <c:v>456</c:v>
                </c:pt>
                <c:pt idx="1468">
                  <c:v>388</c:v>
                </c:pt>
                <c:pt idx="1469">
                  <c:v>466</c:v>
                </c:pt>
                <c:pt idx="1470">
                  <c:v>536</c:v>
                </c:pt>
                <c:pt idx="1471">
                  <c:v>316</c:v>
                </c:pt>
                <c:pt idx="1472">
                  <c:v>324</c:v>
                </c:pt>
                <c:pt idx="1473">
                  <c:v>306</c:v>
                </c:pt>
                <c:pt idx="1474">
                  <c:v>338</c:v>
                </c:pt>
                <c:pt idx="1475">
                  <c:v>266</c:v>
                </c:pt>
                <c:pt idx="1476">
                  <c:v>336</c:v>
                </c:pt>
                <c:pt idx="1477">
                  <c:v>278</c:v>
                </c:pt>
                <c:pt idx="1478">
                  <c:v>378</c:v>
                </c:pt>
                <c:pt idx="1479">
                  <c:v>414</c:v>
                </c:pt>
                <c:pt idx="1480">
                  <c:v>528</c:v>
                </c:pt>
                <c:pt idx="1481">
                  <c:v>458</c:v>
                </c:pt>
                <c:pt idx="1482">
                  <c:v>362</c:v>
                </c:pt>
                <c:pt idx="1483">
                  <c:v>474</c:v>
                </c:pt>
                <c:pt idx="1484">
                  <c:v>412</c:v>
                </c:pt>
                <c:pt idx="1485">
                  <c:v>404</c:v>
                </c:pt>
                <c:pt idx="1486">
                  <c:v>516</c:v>
                </c:pt>
                <c:pt idx="1487">
                  <c:v>516</c:v>
                </c:pt>
                <c:pt idx="1488">
                  <c:v>390</c:v>
                </c:pt>
                <c:pt idx="1489">
                  <c:v>342</c:v>
                </c:pt>
                <c:pt idx="1490">
                  <c:v>386</c:v>
                </c:pt>
                <c:pt idx="1491">
                  <c:v>314</c:v>
                </c:pt>
                <c:pt idx="1492">
                  <c:v>456</c:v>
                </c:pt>
                <c:pt idx="1493">
                  <c:v>400</c:v>
                </c:pt>
                <c:pt idx="1494">
                  <c:v>298</c:v>
                </c:pt>
                <c:pt idx="1495">
                  <c:v>268</c:v>
                </c:pt>
                <c:pt idx="1496">
                  <c:v>294</c:v>
                </c:pt>
                <c:pt idx="1497">
                  <c:v>330</c:v>
                </c:pt>
                <c:pt idx="1498">
                  <c:v>380</c:v>
                </c:pt>
                <c:pt idx="1499">
                  <c:v>396</c:v>
                </c:pt>
                <c:pt idx="1500">
                  <c:v>458</c:v>
                </c:pt>
                <c:pt idx="1501">
                  <c:v>504</c:v>
                </c:pt>
                <c:pt idx="1502">
                  <c:v>418</c:v>
                </c:pt>
                <c:pt idx="1503">
                  <c:v>358</c:v>
                </c:pt>
                <c:pt idx="1504">
                  <c:v>330</c:v>
                </c:pt>
                <c:pt idx="1505">
                  <c:v>256</c:v>
                </c:pt>
                <c:pt idx="1506">
                  <c:v>364</c:v>
                </c:pt>
                <c:pt idx="1507">
                  <c:v>284</c:v>
                </c:pt>
                <c:pt idx="1508">
                  <c:v>290</c:v>
                </c:pt>
                <c:pt idx="1509">
                  <c:v>352</c:v>
                </c:pt>
                <c:pt idx="1510">
                  <c:v>422</c:v>
                </c:pt>
                <c:pt idx="1511">
                  <c:v>208</c:v>
                </c:pt>
                <c:pt idx="1512">
                  <c:v>200</c:v>
                </c:pt>
                <c:pt idx="1513">
                  <c:v>318</c:v>
                </c:pt>
                <c:pt idx="1514">
                  <c:v>336</c:v>
                </c:pt>
                <c:pt idx="1515">
                  <c:v>280</c:v>
                </c:pt>
                <c:pt idx="1516">
                  <c:v>280</c:v>
                </c:pt>
                <c:pt idx="1517">
                  <c:v>302</c:v>
                </c:pt>
                <c:pt idx="1518">
                  <c:v>292</c:v>
                </c:pt>
                <c:pt idx="1519">
                  <c:v>244</c:v>
                </c:pt>
                <c:pt idx="1520">
                  <c:v>180</c:v>
                </c:pt>
                <c:pt idx="1521">
                  <c:v>226</c:v>
                </c:pt>
                <c:pt idx="1522">
                  <c:v>364</c:v>
                </c:pt>
                <c:pt idx="1523">
                  <c:v>294</c:v>
                </c:pt>
                <c:pt idx="1524">
                  <c:v>462</c:v>
                </c:pt>
                <c:pt idx="1525">
                  <c:v>460</c:v>
                </c:pt>
                <c:pt idx="1526">
                  <c:v>262</c:v>
                </c:pt>
                <c:pt idx="1527">
                  <c:v>254</c:v>
                </c:pt>
                <c:pt idx="1528">
                  <c:v>278</c:v>
                </c:pt>
                <c:pt idx="1529">
                  <c:v>304</c:v>
                </c:pt>
                <c:pt idx="1530">
                  <c:v>388</c:v>
                </c:pt>
                <c:pt idx="1531">
                  <c:v>380</c:v>
                </c:pt>
                <c:pt idx="1532">
                  <c:v>478</c:v>
                </c:pt>
                <c:pt idx="1533">
                  <c:v>434</c:v>
                </c:pt>
                <c:pt idx="1534">
                  <c:v>690</c:v>
                </c:pt>
                <c:pt idx="1535">
                  <c:v>868</c:v>
                </c:pt>
                <c:pt idx="1536">
                  <c:v>778</c:v>
                </c:pt>
                <c:pt idx="1537">
                  <c:v>976</c:v>
                </c:pt>
                <c:pt idx="1538">
                  <c:v>838</c:v>
                </c:pt>
                <c:pt idx="1539">
                  <c:v>712</c:v>
                </c:pt>
                <c:pt idx="1540">
                  <c:v>732</c:v>
                </c:pt>
                <c:pt idx="1541">
                  <c:v>732</c:v>
                </c:pt>
                <c:pt idx="1542">
                  <c:v>650</c:v>
                </c:pt>
                <c:pt idx="1543">
                  <c:v>718</c:v>
                </c:pt>
                <c:pt idx="1544">
                  <c:v>660</c:v>
                </c:pt>
                <c:pt idx="1545">
                  <c:v>480</c:v>
                </c:pt>
                <c:pt idx="1546">
                  <c:v>534</c:v>
                </c:pt>
                <c:pt idx="1547">
                  <c:v>432</c:v>
                </c:pt>
                <c:pt idx="1548">
                  <c:v>438</c:v>
                </c:pt>
                <c:pt idx="1549">
                  <c:v>380</c:v>
                </c:pt>
                <c:pt idx="1550">
                  <c:v>336</c:v>
                </c:pt>
                <c:pt idx="1551">
                  <c:v>410</c:v>
                </c:pt>
                <c:pt idx="1552">
                  <c:v>308</c:v>
                </c:pt>
                <c:pt idx="1553">
                  <c:v>414</c:v>
                </c:pt>
                <c:pt idx="1554">
                  <c:v>426</c:v>
                </c:pt>
                <c:pt idx="1555">
                  <c:v>448</c:v>
                </c:pt>
                <c:pt idx="1556">
                  <c:v>362</c:v>
                </c:pt>
                <c:pt idx="1557">
                  <c:v>534</c:v>
                </c:pt>
                <c:pt idx="1558">
                  <c:v>544</c:v>
                </c:pt>
                <c:pt idx="1559">
                  <c:v>562</c:v>
                </c:pt>
                <c:pt idx="1560">
                  <c:v>620</c:v>
                </c:pt>
                <c:pt idx="1561">
                  <c:v>704</c:v>
                </c:pt>
                <c:pt idx="1562">
                  <c:v>742</c:v>
                </c:pt>
                <c:pt idx="1563">
                  <c:v>622</c:v>
                </c:pt>
                <c:pt idx="1564">
                  <c:v>596</c:v>
                </c:pt>
                <c:pt idx="1565">
                  <c:v>590</c:v>
                </c:pt>
                <c:pt idx="1566">
                  <c:v>536</c:v>
                </c:pt>
                <c:pt idx="1567">
                  <c:v>404</c:v>
                </c:pt>
                <c:pt idx="1568">
                  <c:v>320</c:v>
                </c:pt>
                <c:pt idx="1569">
                  <c:v>378</c:v>
                </c:pt>
                <c:pt idx="1570">
                  <c:v>446</c:v>
                </c:pt>
                <c:pt idx="1571">
                  <c:v>378</c:v>
                </c:pt>
                <c:pt idx="1572">
                  <c:v>484</c:v>
                </c:pt>
                <c:pt idx="1573">
                  <c:v>656</c:v>
                </c:pt>
                <c:pt idx="1574">
                  <c:v>614</c:v>
                </c:pt>
                <c:pt idx="1575">
                  <c:v>572</c:v>
                </c:pt>
                <c:pt idx="1576">
                  <c:v>686</c:v>
                </c:pt>
                <c:pt idx="1577">
                  <c:v>646</c:v>
                </c:pt>
                <c:pt idx="1578">
                  <c:v>816</c:v>
                </c:pt>
                <c:pt idx="1579">
                  <c:v>726</c:v>
                </c:pt>
                <c:pt idx="1580">
                  <c:v>674</c:v>
                </c:pt>
                <c:pt idx="1581">
                  <c:v>634</c:v>
                </c:pt>
                <c:pt idx="1582">
                  <c:v>714</c:v>
                </c:pt>
                <c:pt idx="1583">
                  <c:v>800</c:v>
                </c:pt>
                <c:pt idx="1584">
                  <c:v>716</c:v>
                </c:pt>
                <c:pt idx="1585">
                  <c:v>776</c:v>
                </c:pt>
                <c:pt idx="1586">
                  <c:v>712</c:v>
                </c:pt>
                <c:pt idx="1587">
                  <c:v>760</c:v>
                </c:pt>
                <c:pt idx="1588">
                  <c:v>744</c:v>
                </c:pt>
                <c:pt idx="1589">
                  <c:v>804</c:v>
                </c:pt>
                <c:pt idx="1590">
                  <c:v>570</c:v>
                </c:pt>
                <c:pt idx="1591">
                  <c:v>614</c:v>
                </c:pt>
                <c:pt idx="1592">
                  <c:v>564</c:v>
                </c:pt>
                <c:pt idx="1593">
                  <c:v>548</c:v>
                </c:pt>
                <c:pt idx="1594">
                  <c:v>434</c:v>
                </c:pt>
                <c:pt idx="1595">
                  <c:v>354</c:v>
                </c:pt>
                <c:pt idx="1596">
                  <c:v>458</c:v>
                </c:pt>
                <c:pt idx="1597">
                  <c:v>436</c:v>
                </c:pt>
                <c:pt idx="1598">
                  <c:v>332</c:v>
                </c:pt>
                <c:pt idx="1599">
                  <c:v>550</c:v>
                </c:pt>
                <c:pt idx="1600">
                  <c:v>506</c:v>
                </c:pt>
                <c:pt idx="1601">
                  <c:v>662</c:v>
                </c:pt>
                <c:pt idx="1602">
                  <c:v>620</c:v>
                </c:pt>
                <c:pt idx="1603">
                  <c:v>704</c:v>
                </c:pt>
                <c:pt idx="1604">
                  <c:v>836</c:v>
                </c:pt>
                <c:pt idx="1605">
                  <c:v>946</c:v>
                </c:pt>
                <c:pt idx="1606">
                  <c:v>918</c:v>
                </c:pt>
                <c:pt idx="1607">
                  <c:v>896</c:v>
                </c:pt>
                <c:pt idx="1608">
                  <c:v>736</c:v>
                </c:pt>
                <c:pt idx="1609">
                  <c:v>774</c:v>
                </c:pt>
                <c:pt idx="1610">
                  <c:v>702</c:v>
                </c:pt>
                <c:pt idx="1611">
                  <c:v>536</c:v>
                </c:pt>
                <c:pt idx="1612">
                  <c:v>328</c:v>
                </c:pt>
                <c:pt idx="1613">
                  <c:v>70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106</c:v>
                </c:pt>
                <c:pt idx="1621">
                  <c:v>230</c:v>
                </c:pt>
                <c:pt idx="1622">
                  <c:v>98</c:v>
                </c:pt>
                <c:pt idx="1623">
                  <c:v>140</c:v>
                </c:pt>
                <c:pt idx="1624">
                  <c:v>222</c:v>
                </c:pt>
                <c:pt idx="1625">
                  <c:v>340</c:v>
                </c:pt>
                <c:pt idx="1626">
                  <c:v>350</c:v>
                </c:pt>
                <c:pt idx="1627">
                  <c:v>656</c:v>
                </c:pt>
                <c:pt idx="1628">
                  <c:v>834</c:v>
                </c:pt>
                <c:pt idx="1629">
                  <c:v>756</c:v>
                </c:pt>
                <c:pt idx="1630">
                  <c:v>638</c:v>
                </c:pt>
                <c:pt idx="1631">
                  <c:v>570</c:v>
                </c:pt>
                <c:pt idx="1632">
                  <c:v>498</c:v>
                </c:pt>
                <c:pt idx="1633">
                  <c:v>604</c:v>
                </c:pt>
                <c:pt idx="1634">
                  <c:v>680</c:v>
                </c:pt>
                <c:pt idx="1635">
                  <c:v>514</c:v>
                </c:pt>
                <c:pt idx="1636">
                  <c:v>486</c:v>
                </c:pt>
                <c:pt idx="1637">
                  <c:v>438</c:v>
                </c:pt>
                <c:pt idx="1638">
                  <c:v>296</c:v>
                </c:pt>
                <c:pt idx="1639">
                  <c:v>322</c:v>
                </c:pt>
                <c:pt idx="1640">
                  <c:v>580</c:v>
                </c:pt>
                <c:pt idx="1641">
                  <c:v>1008</c:v>
                </c:pt>
                <c:pt idx="1642">
                  <c:v>1134</c:v>
                </c:pt>
                <c:pt idx="1643">
                  <c:v>986</c:v>
                </c:pt>
                <c:pt idx="1644">
                  <c:v>888</c:v>
                </c:pt>
                <c:pt idx="1645">
                  <c:v>998</c:v>
                </c:pt>
                <c:pt idx="1646">
                  <c:v>1156</c:v>
                </c:pt>
                <c:pt idx="1647">
                  <c:v>838</c:v>
                </c:pt>
                <c:pt idx="1648">
                  <c:v>944</c:v>
                </c:pt>
                <c:pt idx="1649">
                  <c:v>844</c:v>
                </c:pt>
                <c:pt idx="1650">
                  <c:v>690</c:v>
                </c:pt>
                <c:pt idx="1651">
                  <c:v>454</c:v>
                </c:pt>
                <c:pt idx="1652">
                  <c:v>382</c:v>
                </c:pt>
                <c:pt idx="1653">
                  <c:v>386</c:v>
                </c:pt>
                <c:pt idx="1654">
                  <c:v>168</c:v>
                </c:pt>
                <c:pt idx="1655">
                  <c:v>82</c:v>
                </c:pt>
                <c:pt idx="1656">
                  <c:v>174</c:v>
                </c:pt>
                <c:pt idx="1657">
                  <c:v>174</c:v>
                </c:pt>
                <c:pt idx="1658">
                  <c:v>358</c:v>
                </c:pt>
                <c:pt idx="1659">
                  <c:v>348</c:v>
                </c:pt>
                <c:pt idx="1660">
                  <c:v>82</c:v>
                </c:pt>
                <c:pt idx="1661">
                  <c:v>158</c:v>
                </c:pt>
                <c:pt idx="1662">
                  <c:v>72</c:v>
                </c:pt>
                <c:pt idx="1663">
                  <c:v>370</c:v>
                </c:pt>
                <c:pt idx="1664">
                  <c:v>360</c:v>
                </c:pt>
                <c:pt idx="1665">
                  <c:v>476</c:v>
                </c:pt>
                <c:pt idx="1666">
                  <c:v>416</c:v>
                </c:pt>
                <c:pt idx="1667">
                  <c:v>338</c:v>
                </c:pt>
                <c:pt idx="1668">
                  <c:v>296</c:v>
                </c:pt>
                <c:pt idx="1669">
                  <c:v>348</c:v>
                </c:pt>
                <c:pt idx="1670">
                  <c:v>224</c:v>
                </c:pt>
                <c:pt idx="1671">
                  <c:v>202</c:v>
                </c:pt>
                <c:pt idx="1672">
                  <c:v>270</c:v>
                </c:pt>
                <c:pt idx="1673">
                  <c:v>496</c:v>
                </c:pt>
                <c:pt idx="1674">
                  <c:v>450</c:v>
                </c:pt>
                <c:pt idx="1675">
                  <c:v>482</c:v>
                </c:pt>
                <c:pt idx="1676">
                  <c:v>396</c:v>
                </c:pt>
                <c:pt idx="1677">
                  <c:v>430</c:v>
                </c:pt>
                <c:pt idx="1678">
                  <c:v>438</c:v>
                </c:pt>
                <c:pt idx="1679">
                  <c:v>418</c:v>
                </c:pt>
                <c:pt idx="1680">
                  <c:v>592</c:v>
                </c:pt>
                <c:pt idx="1681">
                  <c:v>806</c:v>
                </c:pt>
                <c:pt idx="1682">
                  <c:v>848</c:v>
                </c:pt>
                <c:pt idx="1683">
                  <c:v>730</c:v>
                </c:pt>
                <c:pt idx="1684">
                  <c:v>808</c:v>
                </c:pt>
                <c:pt idx="1685">
                  <c:v>730</c:v>
                </c:pt>
                <c:pt idx="1686">
                  <c:v>762</c:v>
                </c:pt>
                <c:pt idx="1687">
                  <c:v>672</c:v>
                </c:pt>
                <c:pt idx="1688">
                  <c:v>646</c:v>
                </c:pt>
                <c:pt idx="1689">
                  <c:v>712</c:v>
                </c:pt>
                <c:pt idx="1690">
                  <c:v>470</c:v>
                </c:pt>
                <c:pt idx="1691">
                  <c:v>330</c:v>
                </c:pt>
                <c:pt idx="1692">
                  <c:v>388</c:v>
                </c:pt>
                <c:pt idx="1693">
                  <c:v>566</c:v>
                </c:pt>
                <c:pt idx="1694">
                  <c:v>488</c:v>
                </c:pt>
                <c:pt idx="1695">
                  <c:v>500</c:v>
                </c:pt>
                <c:pt idx="1696">
                  <c:v>650</c:v>
                </c:pt>
                <c:pt idx="1697">
                  <c:v>466</c:v>
                </c:pt>
                <c:pt idx="1698">
                  <c:v>432</c:v>
                </c:pt>
                <c:pt idx="1699">
                  <c:v>522</c:v>
                </c:pt>
                <c:pt idx="1700">
                  <c:v>606</c:v>
                </c:pt>
                <c:pt idx="1701">
                  <c:v>538</c:v>
                </c:pt>
                <c:pt idx="1702">
                  <c:v>686</c:v>
                </c:pt>
                <c:pt idx="1703">
                  <c:v>534</c:v>
                </c:pt>
                <c:pt idx="1704">
                  <c:v>690</c:v>
                </c:pt>
                <c:pt idx="1705">
                  <c:v>536</c:v>
                </c:pt>
                <c:pt idx="1706">
                  <c:v>650</c:v>
                </c:pt>
                <c:pt idx="1707">
                  <c:v>492</c:v>
                </c:pt>
                <c:pt idx="1708">
                  <c:v>400</c:v>
                </c:pt>
                <c:pt idx="1709">
                  <c:v>312</c:v>
                </c:pt>
                <c:pt idx="1710">
                  <c:v>264</c:v>
                </c:pt>
                <c:pt idx="1711">
                  <c:v>292</c:v>
                </c:pt>
                <c:pt idx="1712">
                  <c:v>154</c:v>
                </c:pt>
                <c:pt idx="1713">
                  <c:v>284</c:v>
                </c:pt>
                <c:pt idx="1714">
                  <c:v>308</c:v>
                </c:pt>
                <c:pt idx="1715">
                  <c:v>586</c:v>
                </c:pt>
                <c:pt idx="1716">
                  <c:v>530</c:v>
                </c:pt>
                <c:pt idx="1717">
                  <c:v>456</c:v>
                </c:pt>
                <c:pt idx="1718">
                  <c:v>390</c:v>
                </c:pt>
                <c:pt idx="1719">
                  <c:v>516</c:v>
                </c:pt>
                <c:pt idx="1720">
                  <c:v>440</c:v>
                </c:pt>
                <c:pt idx="1721">
                  <c:v>614</c:v>
                </c:pt>
                <c:pt idx="1722">
                  <c:v>760</c:v>
                </c:pt>
                <c:pt idx="1723">
                  <c:v>704</c:v>
                </c:pt>
                <c:pt idx="1724">
                  <c:v>706</c:v>
                </c:pt>
                <c:pt idx="1725">
                  <c:v>676</c:v>
                </c:pt>
                <c:pt idx="1726">
                  <c:v>714</c:v>
                </c:pt>
                <c:pt idx="1727">
                  <c:v>742</c:v>
                </c:pt>
                <c:pt idx="1728">
                  <c:v>590</c:v>
                </c:pt>
                <c:pt idx="1729">
                  <c:v>582</c:v>
                </c:pt>
                <c:pt idx="1730">
                  <c:v>594</c:v>
                </c:pt>
                <c:pt idx="1731">
                  <c:v>532</c:v>
                </c:pt>
                <c:pt idx="1732">
                  <c:v>408</c:v>
                </c:pt>
                <c:pt idx="1733">
                  <c:v>406</c:v>
                </c:pt>
                <c:pt idx="1734">
                  <c:v>428</c:v>
                </c:pt>
                <c:pt idx="1735">
                  <c:v>242</c:v>
                </c:pt>
                <c:pt idx="1736">
                  <c:v>322</c:v>
                </c:pt>
                <c:pt idx="1737">
                  <c:v>108</c:v>
                </c:pt>
                <c:pt idx="1738">
                  <c:v>112</c:v>
                </c:pt>
                <c:pt idx="1739">
                  <c:v>160</c:v>
                </c:pt>
                <c:pt idx="1740">
                  <c:v>18</c:v>
                </c:pt>
                <c:pt idx="1741">
                  <c:v>142</c:v>
                </c:pt>
                <c:pt idx="1742">
                  <c:v>186</c:v>
                </c:pt>
                <c:pt idx="1743">
                  <c:v>84</c:v>
                </c:pt>
                <c:pt idx="1744">
                  <c:v>242</c:v>
                </c:pt>
                <c:pt idx="1745">
                  <c:v>416</c:v>
                </c:pt>
                <c:pt idx="1746">
                  <c:v>270</c:v>
                </c:pt>
                <c:pt idx="1747">
                  <c:v>186</c:v>
                </c:pt>
                <c:pt idx="1748">
                  <c:v>262</c:v>
                </c:pt>
                <c:pt idx="1749">
                  <c:v>140</c:v>
                </c:pt>
                <c:pt idx="1750">
                  <c:v>218</c:v>
                </c:pt>
                <c:pt idx="1751">
                  <c:v>366</c:v>
                </c:pt>
                <c:pt idx="1752">
                  <c:v>336</c:v>
                </c:pt>
                <c:pt idx="1753">
                  <c:v>326</c:v>
                </c:pt>
                <c:pt idx="1754">
                  <c:v>330</c:v>
                </c:pt>
                <c:pt idx="1755">
                  <c:v>222</c:v>
                </c:pt>
                <c:pt idx="1756">
                  <c:v>186</c:v>
                </c:pt>
                <c:pt idx="1757">
                  <c:v>188</c:v>
                </c:pt>
                <c:pt idx="1758">
                  <c:v>258</c:v>
                </c:pt>
                <c:pt idx="1759">
                  <c:v>376</c:v>
                </c:pt>
                <c:pt idx="1760">
                  <c:v>330</c:v>
                </c:pt>
                <c:pt idx="1761">
                  <c:v>402</c:v>
                </c:pt>
                <c:pt idx="1762">
                  <c:v>396</c:v>
                </c:pt>
                <c:pt idx="1763">
                  <c:v>412</c:v>
                </c:pt>
                <c:pt idx="1764">
                  <c:v>340</c:v>
                </c:pt>
                <c:pt idx="1765">
                  <c:v>386</c:v>
                </c:pt>
                <c:pt idx="1766">
                  <c:v>400</c:v>
                </c:pt>
                <c:pt idx="1767">
                  <c:v>452</c:v>
                </c:pt>
                <c:pt idx="1768">
                  <c:v>606</c:v>
                </c:pt>
                <c:pt idx="1769">
                  <c:v>514</c:v>
                </c:pt>
                <c:pt idx="1770">
                  <c:v>552</c:v>
                </c:pt>
                <c:pt idx="1771">
                  <c:v>488</c:v>
                </c:pt>
                <c:pt idx="1772">
                  <c:v>468</c:v>
                </c:pt>
                <c:pt idx="1773">
                  <c:v>526</c:v>
                </c:pt>
                <c:pt idx="1774">
                  <c:v>568</c:v>
                </c:pt>
                <c:pt idx="1775">
                  <c:v>444</c:v>
                </c:pt>
                <c:pt idx="1776">
                  <c:v>444</c:v>
                </c:pt>
                <c:pt idx="1777">
                  <c:v>560</c:v>
                </c:pt>
                <c:pt idx="1778">
                  <c:v>648</c:v>
                </c:pt>
                <c:pt idx="1779">
                  <c:v>668</c:v>
                </c:pt>
                <c:pt idx="1780">
                  <c:v>620</c:v>
                </c:pt>
                <c:pt idx="1781">
                  <c:v>638</c:v>
                </c:pt>
                <c:pt idx="1782">
                  <c:v>674</c:v>
                </c:pt>
                <c:pt idx="1783">
                  <c:v>602</c:v>
                </c:pt>
                <c:pt idx="1784">
                  <c:v>526</c:v>
                </c:pt>
                <c:pt idx="1785">
                  <c:v>668</c:v>
                </c:pt>
                <c:pt idx="1786">
                  <c:v>536</c:v>
                </c:pt>
                <c:pt idx="1787">
                  <c:v>270</c:v>
                </c:pt>
                <c:pt idx="1788">
                  <c:v>146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921152"/>
        <c:axId val="123922688"/>
      </c:scatterChart>
      <c:valAx>
        <c:axId val="123921152"/>
        <c:scaling>
          <c:orientation val="minMax"/>
        </c:scaling>
        <c:delete val="1"/>
        <c:axPos val="b"/>
        <c:majorTickMark val="out"/>
        <c:minorTickMark val="none"/>
        <c:tickLblPos val="nextTo"/>
        <c:crossAx val="123922688"/>
        <c:crosses val="autoZero"/>
        <c:crossBetween val="midCat"/>
      </c:valAx>
      <c:valAx>
        <c:axId val="123922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3921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994496"/>
        <c:axId val="123996416"/>
      </c:scatterChart>
      <c:valAx>
        <c:axId val="12399449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3996416"/>
        <c:crosses val="autoZero"/>
        <c:crossBetween val="midCat"/>
      </c:valAx>
      <c:valAx>
        <c:axId val="12399641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399449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29568"/>
        <c:axId val="124056320"/>
      </c:scatterChart>
      <c:valAx>
        <c:axId val="124029568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056320"/>
        <c:crosses val="autoZero"/>
        <c:crossBetween val="midCat"/>
      </c:valAx>
      <c:valAx>
        <c:axId val="124056320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02956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110336"/>
        <c:axId val="124112256"/>
      </c:scatterChart>
      <c:valAx>
        <c:axId val="12411033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112256"/>
        <c:crosses val="autoZero"/>
        <c:crossBetween val="midCat"/>
      </c:valAx>
      <c:valAx>
        <c:axId val="12411225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11033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171776"/>
        <c:axId val="124173696"/>
      </c:scatterChart>
      <c:valAx>
        <c:axId val="12417177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173696"/>
        <c:crosses val="autoZero"/>
        <c:crossBetween val="midCat"/>
      </c:valAx>
      <c:valAx>
        <c:axId val="12417369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1717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256640"/>
        <c:axId val="124258560"/>
      </c:scatterChart>
      <c:valAx>
        <c:axId val="124256640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258560"/>
        <c:crosses val="autoZero"/>
        <c:crossBetween val="midCat"/>
      </c:valAx>
      <c:valAx>
        <c:axId val="124258560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25664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308864"/>
        <c:axId val="124335616"/>
      </c:scatterChart>
      <c:valAx>
        <c:axId val="124308864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335616"/>
        <c:crosses val="autoZero"/>
        <c:crossBetween val="midCat"/>
      </c:valAx>
      <c:valAx>
        <c:axId val="12433561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30886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373632"/>
        <c:axId val="124404480"/>
      </c:scatterChart>
      <c:valAx>
        <c:axId val="124373632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404480"/>
        <c:crosses val="autoZero"/>
        <c:crossBetween val="midCat"/>
      </c:valAx>
      <c:valAx>
        <c:axId val="124404480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37363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26112"/>
        <c:axId val="124452864"/>
      </c:scatterChart>
      <c:valAx>
        <c:axId val="124426112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452864"/>
        <c:crosses val="autoZero"/>
        <c:crossBetween val="midCat"/>
      </c:valAx>
      <c:valAx>
        <c:axId val="124452864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4261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10400"/>
        <c:axId val="175082112"/>
      </c:scatterChart>
      <c:valAx>
        <c:axId val="175110400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75082112"/>
        <c:crosses val="autoZero"/>
        <c:crossBetween val="midCat"/>
      </c:valAx>
      <c:valAx>
        <c:axId val="175082112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7511040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514688"/>
        <c:axId val="124516608"/>
      </c:scatterChart>
      <c:valAx>
        <c:axId val="124514688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516608"/>
        <c:crosses val="autoZero"/>
        <c:crossBetween val="midCat"/>
      </c:valAx>
      <c:valAx>
        <c:axId val="124516608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5146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480704"/>
        <c:axId val="123515648"/>
      </c:scatterChart>
      <c:valAx>
        <c:axId val="123480704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3515648"/>
        <c:crosses val="autoZero"/>
        <c:crossBetween val="midCat"/>
      </c:valAx>
      <c:valAx>
        <c:axId val="123515648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34807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545856"/>
        <c:axId val="123564416"/>
      </c:scatterChart>
      <c:valAx>
        <c:axId val="12354585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3564416"/>
        <c:crosses val="autoZero"/>
        <c:crossBetween val="midCat"/>
      </c:valAx>
      <c:valAx>
        <c:axId val="12356441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35458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614720"/>
        <c:axId val="123616640"/>
      </c:scatterChart>
      <c:valAx>
        <c:axId val="123614720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3616640"/>
        <c:crosses val="autoZero"/>
        <c:crossBetween val="midCat"/>
      </c:valAx>
      <c:valAx>
        <c:axId val="123616640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3614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637120"/>
        <c:axId val="125187584"/>
      </c:scatterChart>
      <c:valAx>
        <c:axId val="123637120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5187584"/>
        <c:crosses val="autoZero"/>
        <c:crossBetween val="midCat"/>
      </c:valAx>
      <c:valAx>
        <c:axId val="125187584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363712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225984"/>
        <c:axId val="125387904"/>
      </c:scatterChart>
      <c:valAx>
        <c:axId val="125225984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5387904"/>
        <c:crosses val="autoZero"/>
        <c:crossBetween val="midCat"/>
      </c:valAx>
      <c:valAx>
        <c:axId val="125387904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522598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82496"/>
        <c:axId val="125484416"/>
      </c:scatterChart>
      <c:valAx>
        <c:axId val="12548249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5484416"/>
        <c:crosses val="autoZero"/>
        <c:crossBetween val="midCat"/>
      </c:valAx>
      <c:valAx>
        <c:axId val="12548441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548249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931456"/>
        <c:axId val="124970496"/>
      </c:scatterChart>
      <c:valAx>
        <c:axId val="12493145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4970496"/>
        <c:crosses val="autoZero"/>
        <c:crossBetween val="midCat"/>
      </c:valAx>
      <c:valAx>
        <c:axId val="12497049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493145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020032"/>
        <c:axId val="125038592"/>
      </c:scatterChart>
      <c:valAx>
        <c:axId val="125020032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5038592"/>
        <c:crosses val="autoZero"/>
        <c:crossBetween val="midCat"/>
      </c:valAx>
      <c:valAx>
        <c:axId val="125038592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5020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764352"/>
        <c:axId val="125766272"/>
      </c:scatterChart>
      <c:valAx>
        <c:axId val="125764352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5766272"/>
        <c:crosses val="autoZero"/>
        <c:crossBetween val="midCat"/>
      </c:valAx>
      <c:valAx>
        <c:axId val="125766272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5764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33632"/>
        <c:axId val="122935552"/>
      </c:scatterChart>
      <c:valAx>
        <c:axId val="122933632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2935552"/>
        <c:crosses val="autoZero"/>
        <c:crossBetween val="midCat"/>
      </c:valAx>
      <c:valAx>
        <c:axId val="122935552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293363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802176"/>
        <c:axId val="122804096"/>
      </c:scatterChart>
      <c:valAx>
        <c:axId val="12280217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2804096"/>
        <c:crosses val="autoZero"/>
        <c:crossBetween val="midCat"/>
      </c:valAx>
      <c:valAx>
        <c:axId val="122804096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28021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837248"/>
        <c:axId val="123224448"/>
      </c:scatterChart>
      <c:valAx>
        <c:axId val="122837248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3224448"/>
        <c:crosses val="autoZero"/>
        <c:crossBetween val="midCat"/>
      </c:valAx>
      <c:valAx>
        <c:axId val="123224448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283724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356288"/>
        <c:axId val="123358208"/>
      </c:scatterChart>
      <c:valAx>
        <c:axId val="123356288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3358208"/>
        <c:crosses val="autoZero"/>
        <c:crossBetween val="midCat"/>
      </c:valAx>
      <c:valAx>
        <c:axId val="123358208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335628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374976"/>
        <c:axId val="123397632"/>
      </c:scatterChart>
      <c:valAx>
        <c:axId val="123374976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3397632"/>
        <c:crosses val="autoZero"/>
        <c:crossBetween val="midCat"/>
      </c:valAx>
      <c:valAx>
        <c:axId val="123397632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33749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28192"/>
        <c:axId val="122330112"/>
      </c:scatterChart>
      <c:valAx>
        <c:axId val="122328192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2330112"/>
        <c:crosses val="autoZero"/>
        <c:crossBetween val="midCat"/>
      </c:valAx>
      <c:valAx>
        <c:axId val="122330112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23281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02203926754598E-2"/>
          <c:y val="0.10308868305424999"/>
          <c:w val="0.96563876413602701"/>
          <c:h val="0.73196942405895005"/>
        </c:manualLayout>
      </c:layout>
      <c:scatterChart>
        <c:scatterStyle val="lineMarker"/>
        <c:varyColors val="0"/>
        <c:ser>
          <c:idx val="0"/>
          <c:order val="0"/>
          <c:spPr>
            <a:ln w="19050"/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Sheet1!$B$1:$B$293</c:f>
              <c:numCache>
                <c:formatCode>General</c:formatCode>
                <c:ptCount val="293"/>
                <c:pt idx="0">
                  <c:v>35.5</c:v>
                </c:pt>
                <c:pt idx="1">
                  <c:v>36</c:v>
                </c:pt>
                <c:pt idx="2">
                  <c:v>36.5</c:v>
                </c:pt>
                <c:pt idx="3">
                  <c:v>37</c:v>
                </c:pt>
                <c:pt idx="4">
                  <c:v>37.5</c:v>
                </c:pt>
                <c:pt idx="5">
                  <c:v>38</c:v>
                </c:pt>
                <c:pt idx="6">
                  <c:v>38.5</c:v>
                </c:pt>
                <c:pt idx="7">
                  <c:v>39</c:v>
                </c:pt>
                <c:pt idx="8">
                  <c:v>39.5</c:v>
                </c:pt>
                <c:pt idx="9">
                  <c:v>40</c:v>
                </c:pt>
                <c:pt idx="10">
                  <c:v>40.5</c:v>
                </c:pt>
                <c:pt idx="11">
                  <c:v>41</c:v>
                </c:pt>
                <c:pt idx="12">
                  <c:v>41.5</c:v>
                </c:pt>
                <c:pt idx="13">
                  <c:v>42</c:v>
                </c:pt>
                <c:pt idx="14">
                  <c:v>42.5</c:v>
                </c:pt>
                <c:pt idx="15">
                  <c:v>43</c:v>
                </c:pt>
                <c:pt idx="16">
                  <c:v>43.5</c:v>
                </c:pt>
                <c:pt idx="17">
                  <c:v>44</c:v>
                </c:pt>
                <c:pt idx="18">
                  <c:v>44.5</c:v>
                </c:pt>
                <c:pt idx="19">
                  <c:v>45</c:v>
                </c:pt>
                <c:pt idx="20">
                  <c:v>45.5</c:v>
                </c:pt>
                <c:pt idx="21">
                  <c:v>46</c:v>
                </c:pt>
                <c:pt idx="22">
                  <c:v>46.5</c:v>
                </c:pt>
                <c:pt idx="23">
                  <c:v>47</c:v>
                </c:pt>
                <c:pt idx="24">
                  <c:v>47.5</c:v>
                </c:pt>
                <c:pt idx="25">
                  <c:v>48</c:v>
                </c:pt>
                <c:pt idx="26">
                  <c:v>48.5</c:v>
                </c:pt>
                <c:pt idx="27">
                  <c:v>49</c:v>
                </c:pt>
                <c:pt idx="28">
                  <c:v>49.5</c:v>
                </c:pt>
                <c:pt idx="29">
                  <c:v>50</c:v>
                </c:pt>
                <c:pt idx="30">
                  <c:v>50.5</c:v>
                </c:pt>
                <c:pt idx="31">
                  <c:v>51</c:v>
                </c:pt>
                <c:pt idx="32">
                  <c:v>51.5</c:v>
                </c:pt>
                <c:pt idx="33">
                  <c:v>52</c:v>
                </c:pt>
                <c:pt idx="34">
                  <c:v>52.5</c:v>
                </c:pt>
                <c:pt idx="35">
                  <c:v>53</c:v>
                </c:pt>
                <c:pt idx="36">
                  <c:v>53.5</c:v>
                </c:pt>
                <c:pt idx="37">
                  <c:v>54</c:v>
                </c:pt>
                <c:pt idx="38">
                  <c:v>54.5</c:v>
                </c:pt>
                <c:pt idx="39">
                  <c:v>55</c:v>
                </c:pt>
                <c:pt idx="40">
                  <c:v>55.5</c:v>
                </c:pt>
                <c:pt idx="41">
                  <c:v>56</c:v>
                </c:pt>
                <c:pt idx="42">
                  <c:v>56.5</c:v>
                </c:pt>
                <c:pt idx="43">
                  <c:v>57</c:v>
                </c:pt>
                <c:pt idx="44">
                  <c:v>57.5</c:v>
                </c:pt>
                <c:pt idx="45">
                  <c:v>58</c:v>
                </c:pt>
                <c:pt idx="46">
                  <c:v>58.5</c:v>
                </c:pt>
                <c:pt idx="47">
                  <c:v>59</c:v>
                </c:pt>
                <c:pt idx="48">
                  <c:v>59.5</c:v>
                </c:pt>
                <c:pt idx="49">
                  <c:v>60</c:v>
                </c:pt>
                <c:pt idx="50">
                  <c:v>60.5</c:v>
                </c:pt>
                <c:pt idx="51">
                  <c:v>61</c:v>
                </c:pt>
                <c:pt idx="52">
                  <c:v>61.5</c:v>
                </c:pt>
                <c:pt idx="53">
                  <c:v>62</c:v>
                </c:pt>
                <c:pt idx="54">
                  <c:v>62.5</c:v>
                </c:pt>
                <c:pt idx="55">
                  <c:v>63</c:v>
                </c:pt>
                <c:pt idx="56">
                  <c:v>63.5</c:v>
                </c:pt>
                <c:pt idx="57">
                  <c:v>64</c:v>
                </c:pt>
                <c:pt idx="58">
                  <c:v>64.5</c:v>
                </c:pt>
                <c:pt idx="59">
                  <c:v>65</c:v>
                </c:pt>
                <c:pt idx="60">
                  <c:v>65.5</c:v>
                </c:pt>
                <c:pt idx="61">
                  <c:v>66</c:v>
                </c:pt>
                <c:pt idx="62">
                  <c:v>66.5</c:v>
                </c:pt>
                <c:pt idx="63">
                  <c:v>67</c:v>
                </c:pt>
                <c:pt idx="64">
                  <c:v>67.5</c:v>
                </c:pt>
                <c:pt idx="65">
                  <c:v>68</c:v>
                </c:pt>
                <c:pt idx="66">
                  <c:v>68.5</c:v>
                </c:pt>
                <c:pt idx="67">
                  <c:v>69</c:v>
                </c:pt>
                <c:pt idx="68">
                  <c:v>69.5</c:v>
                </c:pt>
                <c:pt idx="69">
                  <c:v>70</c:v>
                </c:pt>
                <c:pt idx="70">
                  <c:v>70.5</c:v>
                </c:pt>
                <c:pt idx="71">
                  <c:v>71</c:v>
                </c:pt>
                <c:pt idx="72">
                  <c:v>71.5</c:v>
                </c:pt>
                <c:pt idx="73">
                  <c:v>72</c:v>
                </c:pt>
                <c:pt idx="74">
                  <c:v>72.5</c:v>
                </c:pt>
                <c:pt idx="75">
                  <c:v>73</c:v>
                </c:pt>
                <c:pt idx="76">
                  <c:v>73.5</c:v>
                </c:pt>
                <c:pt idx="77">
                  <c:v>74</c:v>
                </c:pt>
                <c:pt idx="78">
                  <c:v>74.5</c:v>
                </c:pt>
                <c:pt idx="79">
                  <c:v>75</c:v>
                </c:pt>
                <c:pt idx="80">
                  <c:v>75.5</c:v>
                </c:pt>
                <c:pt idx="81">
                  <c:v>76</c:v>
                </c:pt>
                <c:pt idx="82">
                  <c:v>76.5</c:v>
                </c:pt>
                <c:pt idx="83">
                  <c:v>77</c:v>
                </c:pt>
                <c:pt idx="84">
                  <c:v>77.5</c:v>
                </c:pt>
                <c:pt idx="85">
                  <c:v>78</c:v>
                </c:pt>
                <c:pt idx="86">
                  <c:v>78.5</c:v>
                </c:pt>
                <c:pt idx="87">
                  <c:v>79</c:v>
                </c:pt>
                <c:pt idx="88">
                  <c:v>79.5</c:v>
                </c:pt>
                <c:pt idx="89">
                  <c:v>80</c:v>
                </c:pt>
                <c:pt idx="90">
                  <c:v>80.5</c:v>
                </c:pt>
                <c:pt idx="91">
                  <c:v>81</c:v>
                </c:pt>
                <c:pt idx="92">
                  <c:v>81.5</c:v>
                </c:pt>
                <c:pt idx="93">
                  <c:v>82</c:v>
                </c:pt>
                <c:pt idx="94">
                  <c:v>82.5</c:v>
                </c:pt>
                <c:pt idx="95">
                  <c:v>83</c:v>
                </c:pt>
                <c:pt idx="96">
                  <c:v>83.5</c:v>
                </c:pt>
                <c:pt idx="97">
                  <c:v>84</c:v>
                </c:pt>
                <c:pt idx="98">
                  <c:v>84.5</c:v>
                </c:pt>
                <c:pt idx="99">
                  <c:v>85</c:v>
                </c:pt>
                <c:pt idx="100">
                  <c:v>85.5</c:v>
                </c:pt>
                <c:pt idx="101">
                  <c:v>86</c:v>
                </c:pt>
                <c:pt idx="102">
                  <c:v>86.5</c:v>
                </c:pt>
                <c:pt idx="103">
                  <c:v>87</c:v>
                </c:pt>
                <c:pt idx="104">
                  <c:v>87.5</c:v>
                </c:pt>
                <c:pt idx="105">
                  <c:v>88</c:v>
                </c:pt>
                <c:pt idx="106">
                  <c:v>88.5</c:v>
                </c:pt>
                <c:pt idx="107">
                  <c:v>89</c:v>
                </c:pt>
                <c:pt idx="108">
                  <c:v>89.5</c:v>
                </c:pt>
                <c:pt idx="109">
                  <c:v>90</c:v>
                </c:pt>
                <c:pt idx="110">
                  <c:v>90.5</c:v>
                </c:pt>
                <c:pt idx="111">
                  <c:v>91</c:v>
                </c:pt>
                <c:pt idx="112">
                  <c:v>91.5</c:v>
                </c:pt>
                <c:pt idx="113">
                  <c:v>92</c:v>
                </c:pt>
                <c:pt idx="114">
                  <c:v>92.5</c:v>
                </c:pt>
                <c:pt idx="115">
                  <c:v>93</c:v>
                </c:pt>
                <c:pt idx="116">
                  <c:v>93.5</c:v>
                </c:pt>
                <c:pt idx="117">
                  <c:v>94</c:v>
                </c:pt>
                <c:pt idx="118">
                  <c:v>94.5</c:v>
                </c:pt>
                <c:pt idx="119">
                  <c:v>95</c:v>
                </c:pt>
                <c:pt idx="120">
                  <c:v>95.5</c:v>
                </c:pt>
                <c:pt idx="121">
                  <c:v>96</c:v>
                </c:pt>
                <c:pt idx="122">
                  <c:v>96.5</c:v>
                </c:pt>
                <c:pt idx="123">
                  <c:v>97</c:v>
                </c:pt>
                <c:pt idx="124">
                  <c:v>97.5</c:v>
                </c:pt>
                <c:pt idx="125">
                  <c:v>98</c:v>
                </c:pt>
                <c:pt idx="126">
                  <c:v>98.5</c:v>
                </c:pt>
                <c:pt idx="127">
                  <c:v>99</c:v>
                </c:pt>
                <c:pt idx="128">
                  <c:v>99.5</c:v>
                </c:pt>
                <c:pt idx="129">
                  <c:v>100</c:v>
                </c:pt>
                <c:pt idx="130">
                  <c:v>100.5</c:v>
                </c:pt>
                <c:pt idx="131">
                  <c:v>101</c:v>
                </c:pt>
                <c:pt idx="132">
                  <c:v>101.5</c:v>
                </c:pt>
                <c:pt idx="133">
                  <c:v>102</c:v>
                </c:pt>
                <c:pt idx="134">
                  <c:v>102.5</c:v>
                </c:pt>
                <c:pt idx="135">
                  <c:v>103</c:v>
                </c:pt>
                <c:pt idx="136">
                  <c:v>103.5</c:v>
                </c:pt>
                <c:pt idx="137">
                  <c:v>104</c:v>
                </c:pt>
                <c:pt idx="138">
                  <c:v>104.5</c:v>
                </c:pt>
                <c:pt idx="139">
                  <c:v>105</c:v>
                </c:pt>
                <c:pt idx="140">
                  <c:v>105.5</c:v>
                </c:pt>
                <c:pt idx="141">
                  <c:v>106</c:v>
                </c:pt>
                <c:pt idx="142">
                  <c:v>106.5</c:v>
                </c:pt>
                <c:pt idx="143">
                  <c:v>107</c:v>
                </c:pt>
                <c:pt idx="144">
                  <c:v>107.5</c:v>
                </c:pt>
                <c:pt idx="145">
                  <c:v>108</c:v>
                </c:pt>
                <c:pt idx="146">
                  <c:v>108.5</c:v>
                </c:pt>
                <c:pt idx="147">
                  <c:v>109</c:v>
                </c:pt>
                <c:pt idx="148">
                  <c:v>109.5</c:v>
                </c:pt>
                <c:pt idx="149">
                  <c:v>110</c:v>
                </c:pt>
                <c:pt idx="150">
                  <c:v>110.5</c:v>
                </c:pt>
                <c:pt idx="151">
                  <c:v>111</c:v>
                </c:pt>
                <c:pt idx="152">
                  <c:v>111.5</c:v>
                </c:pt>
                <c:pt idx="153">
                  <c:v>112</c:v>
                </c:pt>
                <c:pt idx="154">
                  <c:v>112.5</c:v>
                </c:pt>
                <c:pt idx="155">
                  <c:v>113</c:v>
                </c:pt>
                <c:pt idx="156">
                  <c:v>113.5</c:v>
                </c:pt>
                <c:pt idx="157">
                  <c:v>114</c:v>
                </c:pt>
                <c:pt idx="158">
                  <c:v>114.5</c:v>
                </c:pt>
                <c:pt idx="159">
                  <c:v>115</c:v>
                </c:pt>
                <c:pt idx="160">
                  <c:v>115.5</c:v>
                </c:pt>
                <c:pt idx="161">
                  <c:v>116</c:v>
                </c:pt>
                <c:pt idx="162">
                  <c:v>116.5</c:v>
                </c:pt>
                <c:pt idx="163">
                  <c:v>117</c:v>
                </c:pt>
                <c:pt idx="164">
                  <c:v>117.5</c:v>
                </c:pt>
                <c:pt idx="165">
                  <c:v>118</c:v>
                </c:pt>
                <c:pt idx="166">
                  <c:v>118.5</c:v>
                </c:pt>
                <c:pt idx="167">
                  <c:v>119</c:v>
                </c:pt>
                <c:pt idx="168">
                  <c:v>119.5</c:v>
                </c:pt>
                <c:pt idx="169">
                  <c:v>120</c:v>
                </c:pt>
                <c:pt idx="170">
                  <c:v>120.5</c:v>
                </c:pt>
                <c:pt idx="171">
                  <c:v>121</c:v>
                </c:pt>
                <c:pt idx="172">
                  <c:v>121.5</c:v>
                </c:pt>
                <c:pt idx="173">
                  <c:v>122</c:v>
                </c:pt>
                <c:pt idx="174">
                  <c:v>122.5</c:v>
                </c:pt>
                <c:pt idx="175">
                  <c:v>123</c:v>
                </c:pt>
                <c:pt idx="176">
                  <c:v>123.5</c:v>
                </c:pt>
                <c:pt idx="177">
                  <c:v>124</c:v>
                </c:pt>
                <c:pt idx="178">
                  <c:v>124.5</c:v>
                </c:pt>
                <c:pt idx="179">
                  <c:v>125</c:v>
                </c:pt>
                <c:pt idx="180">
                  <c:v>125.5</c:v>
                </c:pt>
                <c:pt idx="181">
                  <c:v>126</c:v>
                </c:pt>
                <c:pt idx="182">
                  <c:v>126.5</c:v>
                </c:pt>
                <c:pt idx="183">
                  <c:v>127</c:v>
                </c:pt>
                <c:pt idx="184">
                  <c:v>127.5</c:v>
                </c:pt>
                <c:pt idx="185">
                  <c:v>128</c:v>
                </c:pt>
                <c:pt idx="186">
                  <c:v>128.5</c:v>
                </c:pt>
                <c:pt idx="187">
                  <c:v>129</c:v>
                </c:pt>
                <c:pt idx="188">
                  <c:v>129.5</c:v>
                </c:pt>
                <c:pt idx="189">
                  <c:v>130</c:v>
                </c:pt>
                <c:pt idx="190">
                  <c:v>130.5</c:v>
                </c:pt>
                <c:pt idx="191">
                  <c:v>131</c:v>
                </c:pt>
                <c:pt idx="192">
                  <c:v>131.5</c:v>
                </c:pt>
                <c:pt idx="193">
                  <c:v>132</c:v>
                </c:pt>
                <c:pt idx="194">
                  <c:v>132.5</c:v>
                </c:pt>
                <c:pt idx="195">
                  <c:v>133</c:v>
                </c:pt>
                <c:pt idx="196">
                  <c:v>133.5</c:v>
                </c:pt>
                <c:pt idx="197">
                  <c:v>134</c:v>
                </c:pt>
              </c:numCache>
            </c:numRef>
          </c:xVal>
          <c:yVal>
            <c:numRef>
              <c:f>Sheet1!$C$1:$C$293</c:f>
              <c:numCache>
                <c:formatCode>General</c:formatCode>
                <c:ptCount val="293"/>
                <c:pt idx="0">
                  <c:v>1.3066</c:v>
                </c:pt>
                <c:pt idx="1">
                  <c:v>1.2674000000000001</c:v>
                </c:pt>
                <c:pt idx="2">
                  <c:v>1.6642999999999999</c:v>
                </c:pt>
                <c:pt idx="3">
                  <c:v>1.6953</c:v>
                </c:pt>
                <c:pt idx="4">
                  <c:v>1.7044999999999999</c:v>
                </c:pt>
                <c:pt idx="5">
                  <c:v>1.6934</c:v>
                </c:pt>
                <c:pt idx="6">
                  <c:v>1.5834999999999999</c:v>
                </c:pt>
                <c:pt idx="7">
                  <c:v>1.5893999999999999</c:v>
                </c:pt>
                <c:pt idx="8">
                  <c:v>1.637</c:v>
                </c:pt>
                <c:pt idx="9">
                  <c:v>1.6485000000000001</c:v>
                </c:pt>
                <c:pt idx="10">
                  <c:v>1.6859</c:v>
                </c:pt>
                <c:pt idx="11">
                  <c:v>1.6823999999999999</c:v>
                </c:pt>
                <c:pt idx="12">
                  <c:v>1.679</c:v>
                </c:pt>
                <c:pt idx="13">
                  <c:v>1.5587</c:v>
                </c:pt>
                <c:pt idx="14">
                  <c:v>1.5685</c:v>
                </c:pt>
                <c:pt idx="15">
                  <c:v>1.8426</c:v>
                </c:pt>
                <c:pt idx="16">
                  <c:v>1.6568000000000001</c:v>
                </c:pt>
                <c:pt idx="17">
                  <c:v>1.6637999999999999</c:v>
                </c:pt>
                <c:pt idx="18">
                  <c:v>1.5465</c:v>
                </c:pt>
                <c:pt idx="19">
                  <c:v>1.5217000000000001</c:v>
                </c:pt>
                <c:pt idx="20">
                  <c:v>1.7042999999999999</c:v>
                </c:pt>
                <c:pt idx="21">
                  <c:v>1.6267</c:v>
                </c:pt>
                <c:pt idx="22">
                  <c:v>1.6580999999999999</c:v>
                </c:pt>
                <c:pt idx="23">
                  <c:v>1.6519999999999999</c:v>
                </c:pt>
                <c:pt idx="24">
                  <c:v>1.5039</c:v>
                </c:pt>
                <c:pt idx="25">
                  <c:v>1.5476000000000001</c:v>
                </c:pt>
                <c:pt idx="26">
                  <c:v>1.3479000000000001</c:v>
                </c:pt>
                <c:pt idx="27">
                  <c:v>1.6848000000000001</c:v>
                </c:pt>
                <c:pt idx="28">
                  <c:v>1.6203000000000001</c:v>
                </c:pt>
                <c:pt idx="29">
                  <c:v>1.6228</c:v>
                </c:pt>
                <c:pt idx="30">
                  <c:v>1.6646000000000001</c:v>
                </c:pt>
                <c:pt idx="31">
                  <c:v>1.268</c:v>
                </c:pt>
                <c:pt idx="32">
                  <c:v>1.6859999999999999</c:v>
                </c:pt>
                <c:pt idx="33">
                  <c:v>1.6685000000000001</c:v>
                </c:pt>
                <c:pt idx="34">
                  <c:v>1.587</c:v>
                </c:pt>
                <c:pt idx="35">
                  <c:v>1.5935999999999999</c:v>
                </c:pt>
                <c:pt idx="36">
                  <c:v>1.5933999999999999</c:v>
                </c:pt>
                <c:pt idx="37">
                  <c:v>1.589</c:v>
                </c:pt>
                <c:pt idx="38">
                  <c:v>1.5724</c:v>
                </c:pt>
                <c:pt idx="39">
                  <c:v>1.5329999999999999</c:v>
                </c:pt>
                <c:pt idx="40">
                  <c:v>1.5681</c:v>
                </c:pt>
                <c:pt idx="41">
                  <c:v>1.5819000000000001</c:v>
                </c:pt>
                <c:pt idx="42">
                  <c:v>1.5418000000000001</c:v>
                </c:pt>
                <c:pt idx="43">
                  <c:v>1.3952</c:v>
                </c:pt>
                <c:pt idx="44">
                  <c:v>1.2192000000000001</c:v>
                </c:pt>
                <c:pt idx="45">
                  <c:v>1.2056</c:v>
                </c:pt>
                <c:pt idx="46">
                  <c:v>1.2687999999999999</c:v>
                </c:pt>
                <c:pt idx="47">
                  <c:v>1.3279000000000001</c:v>
                </c:pt>
                <c:pt idx="48">
                  <c:v>1.4719</c:v>
                </c:pt>
                <c:pt idx="49">
                  <c:v>1.2903</c:v>
                </c:pt>
                <c:pt idx="50">
                  <c:v>1.4437</c:v>
                </c:pt>
                <c:pt idx="51">
                  <c:v>1.5002</c:v>
                </c:pt>
                <c:pt idx="52">
                  <c:v>1.3702000000000001</c:v>
                </c:pt>
                <c:pt idx="53">
                  <c:v>1.3243</c:v>
                </c:pt>
                <c:pt idx="54">
                  <c:v>1.59</c:v>
                </c:pt>
                <c:pt idx="55">
                  <c:v>1.7249000000000001</c:v>
                </c:pt>
                <c:pt idx="56">
                  <c:v>1.7553000000000001</c:v>
                </c:pt>
                <c:pt idx="57">
                  <c:v>1.5953999999999999</c:v>
                </c:pt>
                <c:pt idx="58">
                  <c:v>1.5645</c:v>
                </c:pt>
                <c:pt idx="59">
                  <c:v>1.6888000000000001</c:v>
                </c:pt>
                <c:pt idx="60">
                  <c:v>1.5933999999999999</c:v>
                </c:pt>
                <c:pt idx="61">
                  <c:v>1.3398000000000001</c:v>
                </c:pt>
                <c:pt idx="62">
                  <c:v>1.3885000000000001</c:v>
                </c:pt>
                <c:pt idx="63">
                  <c:v>1.407</c:v>
                </c:pt>
                <c:pt idx="64">
                  <c:v>1.4635</c:v>
                </c:pt>
                <c:pt idx="65">
                  <c:v>1.407</c:v>
                </c:pt>
                <c:pt idx="66">
                  <c:v>1.4063000000000001</c:v>
                </c:pt>
                <c:pt idx="67">
                  <c:v>1.677</c:v>
                </c:pt>
                <c:pt idx="68">
                  <c:v>1.7902</c:v>
                </c:pt>
                <c:pt idx="69">
                  <c:v>1.7161999999999999</c:v>
                </c:pt>
                <c:pt idx="70">
                  <c:v>1.7049000000000001</c:v>
                </c:pt>
                <c:pt idx="71">
                  <c:v>1.6822999999999999</c:v>
                </c:pt>
                <c:pt idx="72">
                  <c:v>1.5065</c:v>
                </c:pt>
                <c:pt idx="73">
                  <c:v>1.4404999999999999</c:v>
                </c:pt>
                <c:pt idx="74">
                  <c:v>1.5525</c:v>
                </c:pt>
                <c:pt idx="75">
                  <c:v>1.645</c:v>
                </c:pt>
                <c:pt idx="76">
                  <c:v>1.4574</c:v>
                </c:pt>
                <c:pt idx="77">
                  <c:v>1.3749</c:v>
                </c:pt>
                <c:pt idx="78">
                  <c:v>1.4236</c:v>
                </c:pt>
                <c:pt idx="79">
                  <c:v>1.3971</c:v>
                </c:pt>
                <c:pt idx="80">
                  <c:v>1.3672</c:v>
                </c:pt>
                <c:pt idx="81">
                  <c:v>1.3725000000000001</c:v>
                </c:pt>
                <c:pt idx="82">
                  <c:v>1.6424000000000001</c:v>
                </c:pt>
                <c:pt idx="83">
                  <c:v>1.6456999999999999</c:v>
                </c:pt>
                <c:pt idx="84">
                  <c:v>1.6298999999999999</c:v>
                </c:pt>
                <c:pt idx="85">
                  <c:v>1.3231999999999999</c:v>
                </c:pt>
                <c:pt idx="86">
                  <c:v>1.5266</c:v>
                </c:pt>
                <c:pt idx="87">
                  <c:v>1.6137999999999999</c:v>
                </c:pt>
                <c:pt idx="88">
                  <c:v>1.7737000000000001</c:v>
                </c:pt>
                <c:pt idx="89">
                  <c:v>1.5972999999999999</c:v>
                </c:pt>
                <c:pt idx="90">
                  <c:v>1.5481</c:v>
                </c:pt>
                <c:pt idx="91">
                  <c:v>1.5071000000000001</c:v>
                </c:pt>
                <c:pt idx="92">
                  <c:v>1.4665999999999999</c:v>
                </c:pt>
                <c:pt idx="93">
                  <c:v>1.4959</c:v>
                </c:pt>
                <c:pt idx="94">
                  <c:v>1.6403000000000001</c:v>
                </c:pt>
                <c:pt idx="95">
                  <c:v>1.6894</c:v>
                </c:pt>
                <c:pt idx="96">
                  <c:v>1.6873</c:v>
                </c:pt>
                <c:pt idx="97">
                  <c:v>1.5297000000000001</c:v>
                </c:pt>
                <c:pt idx="98">
                  <c:v>1.5465</c:v>
                </c:pt>
                <c:pt idx="99">
                  <c:v>1.5451999999999999</c:v>
                </c:pt>
                <c:pt idx="100">
                  <c:v>1.3408</c:v>
                </c:pt>
                <c:pt idx="101">
                  <c:v>1.3385</c:v>
                </c:pt>
                <c:pt idx="102">
                  <c:v>1.3665</c:v>
                </c:pt>
                <c:pt idx="103">
                  <c:v>1.4837</c:v>
                </c:pt>
                <c:pt idx="104">
                  <c:v>1.5141</c:v>
                </c:pt>
                <c:pt idx="105">
                  <c:v>1.5653999999999999</c:v>
                </c:pt>
                <c:pt idx="106">
                  <c:v>1.6658999999999999</c:v>
                </c:pt>
                <c:pt idx="107">
                  <c:v>1.5266999999999999</c:v>
                </c:pt>
                <c:pt idx="108">
                  <c:v>1.4966999999999999</c:v>
                </c:pt>
                <c:pt idx="109">
                  <c:v>1.3914</c:v>
                </c:pt>
                <c:pt idx="110">
                  <c:v>1.5641</c:v>
                </c:pt>
                <c:pt idx="111">
                  <c:v>1.5649</c:v>
                </c:pt>
                <c:pt idx="112">
                  <c:v>1.5399</c:v>
                </c:pt>
                <c:pt idx="113">
                  <c:v>1.5690999999999999</c:v>
                </c:pt>
                <c:pt idx="114">
                  <c:v>1.4983</c:v>
                </c:pt>
                <c:pt idx="115">
                  <c:v>1.3264</c:v>
                </c:pt>
                <c:pt idx="116">
                  <c:v>1.3240000000000001</c:v>
                </c:pt>
                <c:pt idx="117">
                  <c:v>1.2891999999999999</c:v>
                </c:pt>
                <c:pt idx="118">
                  <c:v>1.3236000000000001</c:v>
                </c:pt>
                <c:pt idx="119">
                  <c:v>1.3081</c:v>
                </c:pt>
                <c:pt idx="120">
                  <c:v>1.3534999999999999</c:v>
                </c:pt>
                <c:pt idx="121">
                  <c:v>1.3255999999999999</c:v>
                </c:pt>
                <c:pt idx="122">
                  <c:v>1.3365</c:v>
                </c:pt>
                <c:pt idx="123">
                  <c:v>1.4355</c:v>
                </c:pt>
                <c:pt idx="124">
                  <c:v>1.7000999999999999</c:v>
                </c:pt>
                <c:pt idx="125">
                  <c:v>1.5902000000000001</c:v>
                </c:pt>
                <c:pt idx="126">
                  <c:v>1.6305000000000001</c:v>
                </c:pt>
                <c:pt idx="127">
                  <c:v>1.6424000000000001</c:v>
                </c:pt>
                <c:pt idx="128">
                  <c:v>1.5651999999999999</c:v>
                </c:pt>
                <c:pt idx="129">
                  <c:v>1.5187999999999999</c:v>
                </c:pt>
                <c:pt idx="130">
                  <c:v>1.5386</c:v>
                </c:pt>
                <c:pt idx="131">
                  <c:v>1.4762999999999999</c:v>
                </c:pt>
                <c:pt idx="132">
                  <c:v>1.323</c:v>
                </c:pt>
                <c:pt idx="133">
                  <c:v>1.2794000000000001</c:v>
                </c:pt>
                <c:pt idx="134">
                  <c:v>1.2479</c:v>
                </c:pt>
                <c:pt idx="135">
                  <c:v>1.2921</c:v>
                </c:pt>
                <c:pt idx="136">
                  <c:v>1.3177000000000001</c:v>
                </c:pt>
                <c:pt idx="137">
                  <c:v>1.3392999999999999</c:v>
                </c:pt>
                <c:pt idx="138">
                  <c:v>1.4785999999999999</c:v>
                </c:pt>
                <c:pt idx="139">
                  <c:v>1.4634</c:v>
                </c:pt>
                <c:pt idx="140">
                  <c:v>1.4113</c:v>
                </c:pt>
                <c:pt idx="141">
                  <c:v>1.2690999999999999</c:v>
                </c:pt>
                <c:pt idx="142">
                  <c:v>1.2874000000000001</c:v>
                </c:pt>
                <c:pt idx="143">
                  <c:v>1.2751999999999999</c:v>
                </c:pt>
                <c:pt idx="144">
                  <c:v>1.3925000000000001</c:v>
                </c:pt>
                <c:pt idx="145">
                  <c:v>1.2265999999999999</c:v>
                </c:pt>
                <c:pt idx="146">
                  <c:v>1.2683</c:v>
                </c:pt>
                <c:pt idx="147">
                  <c:v>1.4207000000000001</c:v>
                </c:pt>
                <c:pt idx="148">
                  <c:v>1.5651999999999999</c:v>
                </c:pt>
                <c:pt idx="149">
                  <c:v>1.6228</c:v>
                </c:pt>
                <c:pt idx="150">
                  <c:v>1.4242999999999999</c:v>
                </c:pt>
                <c:pt idx="151">
                  <c:v>1.278</c:v>
                </c:pt>
                <c:pt idx="152">
                  <c:v>1.3581000000000001</c:v>
                </c:pt>
                <c:pt idx="153">
                  <c:v>1.2750999999999999</c:v>
                </c:pt>
                <c:pt idx="154">
                  <c:v>1.353</c:v>
                </c:pt>
                <c:pt idx="155">
                  <c:v>1.3274999999999999</c:v>
                </c:pt>
                <c:pt idx="156">
                  <c:v>1.3482000000000001</c:v>
                </c:pt>
                <c:pt idx="157">
                  <c:v>1.4393</c:v>
                </c:pt>
                <c:pt idx="158">
                  <c:v>1.458</c:v>
                </c:pt>
                <c:pt idx="159">
                  <c:v>1.4520999999999999</c:v>
                </c:pt>
                <c:pt idx="160">
                  <c:v>1.6013999999999999</c:v>
                </c:pt>
                <c:pt idx="161">
                  <c:v>1.6934</c:v>
                </c:pt>
                <c:pt idx="162">
                  <c:v>1.7059</c:v>
                </c:pt>
                <c:pt idx="163">
                  <c:v>1.6872</c:v>
                </c:pt>
                <c:pt idx="164">
                  <c:v>1.7099</c:v>
                </c:pt>
                <c:pt idx="165">
                  <c:v>1.6288</c:v>
                </c:pt>
                <c:pt idx="166">
                  <c:v>1.6412</c:v>
                </c:pt>
                <c:pt idx="167">
                  <c:v>1.6438999999999999</c:v>
                </c:pt>
                <c:pt idx="168">
                  <c:v>1.6952</c:v>
                </c:pt>
                <c:pt idx="169">
                  <c:v>1.5791999999999999</c:v>
                </c:pt>
                <c:pt idx="170">
                  <c:v>1.242</c:v>
                </c:pt>
                <c:pt idx="171">
                  <c:v>1.4173</c:v>
                </c:pt>
                <c:pt idx="172">
                  <c:v>1.5758000000000001</c:v>
                </c:pt>
                <c:pt idx="173">
                  <c:v>1.6711</c:v>
                </c:pt>
                <c:pt idx="174">
                  <c:v>1.6629</c:v>
                </c:pt>
                <c:pt idx="175">
                  <c:v>1.5741000000000001</c:v>
                </c:pt>
                <c:pt idx="176">
                  <c:v>1.4979</c:v>
                </c:pt>
                <c:pt idx="177">
                  <c:v>1.4957</c:v>
                </c:pt>
                <c:pt idx="178">
                  <c:v>1.4805999999999999</c:v>
                </c:pt>
                <c:pt idx="179">
                  <c:v>1.4963</c:v>
                </c:pt>
                <c:pt idx="180">
                  <c:v>1.4963</c:v>
                </c:pt>
                <c:pt idx="181">
                  <c:v>1.5408999999999999</c:v>
                </c:pt>
                <c:pt idx="182">
                  <c:v>1.5428999999999999</c:v>
                </c:pt>
                <c:pt idx="183">
                  <c:v>1.6228</c:v>
                </c:pt>
                <c:pt idx="184">
                  <c:v>1.5972</c:v>
                </c:pt>
                <c:pt idx="185">
                  <c:v>1.6257999999999999</c:v>
                </c:pt>
                <c:pt idx="186">
                  <c:v>1.5817000000000001</c:v>
                </c:pt>
                <c:pt idx="187">
                  <c:v>1.5489999999999999</c:v>
                </c:pt>
                <c:pt idx="188">
                  <c:v>1.5085</c:v>
                </c:pt>
                <c:pt idx="189">
                  <c:v>1.4703999999999999</c:v>
                </c:pt>
                <c:pt idx="190">
                  <c:v>1.4946999999999999</c:v>
                </c:pt>
                <c:pt idx="191">
                  <c:v>1.4742999999999999</c:v>
                </c:pt>
                <c:pt idx="192">
                  <c:v>1.4500999999999999</c:v>
                </c:pt>
                <c:pt idx="193">
                  <c:v>1.5183</c:v>
                </c:pt>
                <c:pt idx="194">
                  <c:v>1.5087999999999999</c:v>
                </c:pt>
                <c:pt idx="195">
                  <c:v>1.4823999999999999</c:v>
                </c:pt>
                <c:pt idx="196">
                  <c:v>1.5150999999999999</c:v>
                </c:pt>
                <c:pt idx="197">
                  <c:v>1.5084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60192"/>
        <c:axId val="122361344"/>
      </c:scatterChart>
      <c:valAx>
        <c:axId val="122360192"/>
        <c:scaling>
          <c:orientation val="minMax"/>
          <c:max val="135.5"/>
          <c:min val="35.5"/>
        </c:scaling>
        <c:delete val="1"/>
        <c:axPos val="b"/>
        <c:numFmt formatCode="General" sourceLinked="1"/>
        <c:majorTickMark val="out"/>
        <c:minorTickMark val="none"/>
        <c:tickLblPos val="nextTo"/>
        <c:crossAx val="122361344"/>
        <c:crosses val="autoZero"/>
        <c:crossBetween val="midCat"/>
      </c:valAx>
      <c:valAx>
        <c:axId val="122361344"/>
        <c:scaling>
          <c:orientation val="minMax"/>
          <c:min val="1.2"/>
        </c:scaling>
        <c:delete val="1"/>
        <c:axPos val="l"/>
        <c:numFmt formatCode="General" sourceLinked="1"/>
        <c:majorTickMark val="out"/>
        <c:minorTickMark val="none"/>
        <c:tickLblPos val="nextTo"/>
        <c:crossAx val="1223601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777AE-DCE3-BE4F-BC3F-49FC2249A222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70507-0315-484A-99D3-4928C986E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0507-0315-484A-99D3-4928C986E9E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9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7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7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90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0507-0315-484A-99D3-4928C986E9E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9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02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are available to help you</a:t>
            </a:r>
          </a:p>
          <a:p>
            <a:r>
              <a:rPr lang="en-US" baseline="0" dirty="0" smtClean="0"/>
              <a:t>Bring this experience, best practices, evaluated methods to other projects</a:t>
            </a:r>
          </a:p>
          <a:p>
            <a:r>
              <a:rPr lang="en-US" baseline="0" dirty="0" smtClean="0"/>
              <a:t>Related to CSDCO work and based on projects we’ve collaborated on in the past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for LacCore/CSDCO customers</a:t>
            </a: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</a:rPr>
              <a:t> but also for y’all if you want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13AEB-FBEE-473A-A3C6-DDDE23B0626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16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going to start with some of the hardest</a:t>
            </a:r>
          </a:p>
          <a:p>
            <a:r>
              <a:rPr lang="en-US" dirty="0" smtClean="0"/>
              <a:t>Most challenging but most</a:t>
            </a:r>
            <a:r>
              <a:rPr lang="en-US" baseline="0" dirty="0" smtClean="0"/>
              <a:t> important angle</a:t>
            </a:r>
          </a:p>
          <a:p>
            <a:r>
              <a:rPr lang="en-US" baseline="0" dirty="0" smtClean="0"/>
              <a:t>The foundation of what we should be doing</a:t>
            </a:r>
          </a:p>
          <a:p>
            <a:r>
              <a:rPr lang="en-US" baseline="0" dirty="0" smtClean="0"/>
              <a:t>What do people HERE (stakeholders) want to know? (Those people who are pissed about past </a:t>
            </a:r>
            <a:r>
              <a:rPr lang="en-US" baseline="0" dirty="0" err="1" smtClean="0"/>
              <a:t>shittiness</a:t>
            </a:r>
            <a:r>
              <a:rPr lang="en-US" baseline="0" dirty="0" smtClean="0"/>
              <a:t> – INVOLVE THEM!)</a:t>
            </a:r>
          </a:p>
          <a:p>
            <a:r>
              <a:rPr lang="en-US" baseline="0" dirty="0" smtClean="0"/>
              <a:t>How can we build that research into our own questions?</a:t>
            </a:r>
          </a:p>
          <a:p>
            <a:r>
              <a:rPr lang="en-US" baseline="0" dirty="0" smtClean="0"/>
              <a:t>Medical analogy/origin</a:t>
            </a:r>
          </a:p>
          <a:p>
            <a:r>
              <a:rPr lang="en-US" baseline="0" dirty="0" smtClean="0"/>
              <a:t>Starting to make inroads into science (successfully used in [public] health)</a:t>
            </a:r>
          </a:p>
          <a:p>
            <a:r>
              <a:rPr lang="en-US" baseline="0" dirty="0" smtClean="0"/>
              <a:t>Get much better results if you truly involve people from Day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13AEB-FBEE-473A-A3C6-DDDE23B0626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91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9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0507-0315-484A-99D3-4928C986E9E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4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4F4A0F-CF33-F84E-BBDD-6369102E70E0}" type="slidenum">
              <a:rPr lang="en-US" sz="1200">
                <a:solidFill>
                  <a:prstClr val="black"/>
                </a:solidFill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3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46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8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40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88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2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4B73B-5203-9C42-9535-D61D33710E02}" type="slidenum">
              <a:rPr lang="en-US" sz="120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2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9B7C3-2E0E-BE4E-B374-8E928C08F6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5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31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21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34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06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76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7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34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10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55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3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5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0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4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7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1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6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969E-8D0E-FB47-A68D-B01042DF4DE0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EE04E-7ED7-F94A-9658-E2D11BDE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3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C69975-A328-B844-9AF8-9F349782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B56333-EBC3-A345-ADE9-9A1F4D462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4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chart" Target="../charts/chart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chart" Target="../charts/chart11.xml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0.em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12.xml"/><Relationship Id="rId7" Type="http://schemas.openxmlformats.org/officeDocument/2006/relationships/image" Target="../media/image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gif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gif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9.emf"/><Relationship Id="rId3" Type="http://schemas.openxmlformats.org/officeDocument/2006/relationships/image" Target="../media/image76.emf"/><Relationship Id="rId7" Type="http://schemas.openxmlformats.org/officeDocument/2006/relationships/image" Target="../media/image2.emf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11" Type="http://schemas.microsoft.com/office/2007/relationships/hdphoto" Target="../media/hdphoto1.wdp"/><Relationship Id="rId5" Type="http://schemas.openxmlformats.org/officeDocument/2006/relationships/image" Target="../media/image78.jpeg"/><Relationship Id="rId10" Type="http://schemas.openxmlformats.org/officeDocument/2006/relationships/image" Target="../media/image5.jpeg"/><Relationship Id="rId4" Type="http://schemas.openxmlformats.org/officeDocument/2006/relationships/image" Target="../media/image77.jpeg"/><Relationship Id="rId9" Type="http://schemas.openxmlformats.org/officeDocument/2006/relationships/image" Target="../media/image4.emf"/><Relationship Id="rId14" Type="http://schemas.openxmlformats.org/officeDocument/2006/relationships/image" Target="../media/image8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82.emf"/><Relationship Id="rId7" Type="http://schemas.openxmlformats.org/officeDocument/2006/relationships/image" Target="../media/image3.gif"/><Relationship Id="rId12" Type="http://schemas.openxmlformats.org/officeDocument/2006/relationships/image" Target="../media/image8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6.emf"/><Relationship Id="rId5" Type="http://schemas.openxmlformats.org/officeDocument/2006/relationships/chart" Target="../charts/chart15.xml"/><Relationship Id="rId10" Type="http://schemas.microsoft.com/office/2007/relationships/hdphoto" Target="../media/hdphoto1.wdp"/><Relationship Id="rId4" Type="http://schemas.openxmlformats.org/officeDocument/2006/relationships/image" Target="../media/image83.jpeg"/><Relationship Id="rId9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85.jpe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11" Type="http://schemas.openxmlformats.org/officeDocument/2006/relationships/image" Target="../media/image6.emf"/><Relationship Id="rId5" Type="http://schemas.openxmlformats.org/officeDocument/2006/relationships/chart" Target="../charts/chart16.xml"/><Relationship Id="rId10" Type="http://schemas.microsoft.com/office/2007/relationships/hdphoto" Target="../media/hdphoto1.wdp"/><Relationship Id="rId4" Type="http://schemas.openxmlformats.org/officeDocument/2006/relationships/image" Target="../media/image86.jpeg"/><Relationship Id="rId9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89.jpeg"/><Relationship Id="rId5" Type="http://schemas.openxmlformats.org/officeDocument/2006/relationships/image" Target="../media/image4.emf"/><Relationship Id="rId10" Type="http://schemas.openxmlformats.org/officeDocument/2006/relationships/image" Target="../media/image88.jpeg"/><Relationship Id="rId4" Type="http://schemas.openxmlformats.org/officeDocument/2006/relationships/image" Target="../media/image3.gif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4.jpeg"/><Relationship Id="rId3" Type="http://schemas.openxmlformats.org/officeDocument/2006/relationships/chart" Target="../charts/chart18.xml"/><Relationship Id="rId7" Type="http://schemas.openxmlformats.org/officeDocument/2006/relationships/image" Target="../media/image5.jpeg"/><Relationship Id="rId12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92.png"/><Relationship Id="rId5" Type="http://schemas.openxmlformats.org/officeDocument/2006/relationships/image" Target="../media/image3.gif"/><Relationship Id="rId10" Type="http://schemas.openxmlformats.org/officeDocument/2006/relationships/image" Target="../media/image91.gif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19.xml"/><Relationship Id="rId7" Type="http://schemas.openxmlformats.org/officeDocument/2006/relationships/image" Target="../media/image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20.xml"/><Relationship Id="rId7" Type="http://schemas.openxmlformats.org/officeDocument/2006/relationships/image" Target="../media/image5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6.emf"/><Relationship Id="rId3" Type="http://schemas.openxmlformats.org/officeDocument/2006/relationships/image" Target="../media/image97.jpeg"/><Relationship Id="rId7" Type="http://schemas.openxmlformats.org/officeDocument/2006/relationships/chart" Target="../charts/chart21.xml"/><Relationship Id="rId12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5.jpeg"/><Relationship Id="rId5" Type="http://schemas.openxmlformats.org/officeDocument/2006/relationships/image" Target="../media/image99.jpeg"/><Relationship Id="rId10" Type="http://schemas.openxmlformats.org/officeDocument/2006/relationships/image" Target="../media/image4.emf"/><Relationship Id="rId4" Type="http://schemas.openxmlformats.org/officeDocument/2006/relationships/image" Target="../media/image98.jpeg"/><Relationship Id="rId9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hart" Target="../charts/chart22.xml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10" Type="http://schemas.openxmlformats.org/officeDocument/2006/relationships/image" Target="../media/image102.jpeg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chart" Target="../charts/chart3.xml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23.xml"/><Relationship Id="rId7" Type="http://schemas.openxmlformats.org/officeDocument/2006/relationships/image" Target="../media/image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4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11" Type="http://schemas.openxmlformats.org/officeDocument/2006/relationships/image" Target="../media/image105.jpeg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chart" Target="../charts/chart24.xml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0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chart" Target="../charts/chart28.xml"/><Relationship Id="rId9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11.jpeg"/><Relationship Id="rId7" Type="http://schemas.openxmlformats.org/officeDocument/2006/relationships/image" Target="../media/image2.emf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9.xml"/><Relationship Id="rId11" Type="http://schemas.microsoft.com/office/2007/relationships/hdphoto" Target="../media/hdphoto1.wdp"/><Relationship Id="rId5" Type="http://schemas.openxmlformats.org/officeDocument/2006/relationships/image" Target="../media/image113.emf"/><Relationship Id="rId10" Type="http://schemas.openxmlformats.org/officeDocument/2006/relationships/image" Target="../media/image5.jpeg"/><Relationship Id="rId4" Type="http://schemas.openxmlformats.org/officeDocument/2006/relationships/image" Target="../media/image112.jpeg"/><Relationship Id="rId9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4.xml"/><Relationship Id="rId7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5.xml"/><Relationship Id="rId7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image" Target="../media/image2.emf"/><Relationship Id="rId9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2.jpeg"/><Relationship Id="rId7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chart" Target="../charts/chart6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jpeg"/><Relationship Id="rId3" Type="http://schemas.openxmlformats.org/officeDocument/2006/relationships/chart" Target="../charts/chart7.xml"/><Relationship Id="rId7" Type="http://schemas.openxmlformats.org/officeDocument/2006/relationships/image" Target="../media/image5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14.emf"/><Relationship Id="rId5" Type="http://schemas.openxmlformats.org/officeDocument/2006/relationships/image" Target="../media/image3.gif"/><Relationship Id="rId15" Type="http://schemas.openxmlformats.org/officeDocument/2006/relationships/image" Target="../media/image18.jpeg"/><Relationship Id="rId10" Type="http://schemas.openxmlformats.org/officeDocument/2006/relationships/image" Target="../media/image13.emf"/><Relationship Id="rId4" Type="http://schemas.openxmlformats.org/officeDocument/2006/relationships/image" Target="../media/image2.emf"/><Relationship Id="rId9" Type="http://schemas.openxmlformats.org/officeDocument/2006/relationships/image" Target="../media/image6.emf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chart" Target="../charts/chart8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3.jpeg"/><Relationship Id="rId5" Type="http://schemas.openxmlformats.org/officeDocument/2006/relationships/image" Target="../media/image4.emf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3.gif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openxmlformats.org/officeDocument/2006/relationships/chart" Target="../charts/chart9.xml"/><Relationship Id="rId7" Type="http://schemas.openxmlformats.org/officeDocument/2006/relationships/image" Target="../media/image5.jpeg"/><Relationship Id="rId12" Type="http://schemas.openxmlformats.org/officeDocument/2006/relationships/image" Target="../media/image35.jpeg"/><Relationship Id="rId17" Type="http://schemas.openxmlformats.org/officeDocument/2006/relationships/image" Target="../media/image38.jpeg"/><Relationship Id="rId2" Type="http://schemas.openxmlformats.org/officeDocument/2006/relationships/image" Target="../media/image32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34.emf"/><Relationship Id="rId5" Type="http://schemas.openxmlformats.org/officeDocument/2006/relationships/image" Target="../media/image3.gif"/><Relationship Id="rId15" Type="http://schemas.openxmlformats.org/officeDocument/2006/relationships/chart" Target="../charts/chart10.xml"/><Relationship Id="rId10" Type="http://schemas.openxmlformats.org/officeDocument/2006/relationships/image" Target="../media/image33.jpeg"/><Relationship Id="rId19" Type="http://schemas.openxmlformats.org/officeDocument/2006/relationships/image" Target="../media/image39.jpeg"/><Relationship Id="rId4" Type="http://schemas.openxmlformats.org/officeDocument/2006/relationships/image" Target="../media/image2.emf"/><Relationship Id="rId9" Type="http://schemas.openxmlformats.org/officeDocument/2006/relationships/image" Target="../media/image6.emf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310"/>
            <a:ext cx="9144000" cy="618834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 descr="CSDCO logo3.pd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5" name="Picture 4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7" name="Picture 6" descr="Msol202c.eps"/>
            <p:cNvPicPr preferRelativeResize="0"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3" name="Picture 12" descr="ODP-OLO12-1A-53Q-1-A.jpg"/>
            <p:cNvPicPr>
              <a:picLocks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6" name="Picture 5" descr="nsf1.eps"/>
            <p:cNvPicPr preferRelativeResize="0"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835544"/>
            <a:ext cx="91440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 smtClean="0">
                <a:solidFill>
                  <a:prstClr val="black"/>
                </a:solidFill>
                <a:latin typeface="Calibri"/>
                <a:cs typeface="Calibri"/>
              </a:rPr>
              <a:t>CSDCO and LacCore</a:t>
            </a:r>
          </a:p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latin typeface="Calibri"/>
                <a:cs typeface="Calibri"/>
              </a:rPr>
              <a:t>Infrastructure for Drilling and Coring</a:t>
            </a:r>
          </a:p>
          <a:p>
            <a:pPr algn="ctr" eaLnBrk="1" hangingPunct="1"/>
            <a:endParaRPr lang="en-US" sz="1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/>
            <a:endParaRPr lang="en-US" sz="2800" b="1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alibri"/>
                <a:cs typeface="Calibri"/>
              </a:rPr>
              <a:t>Kristina Brady Shannon</a:t>
            </a:r>
            <a:endParaRPr lang="en-US" sz="2800" b="1" dirty="0">
              <a:solidFill>
                <a:prstClr val="white"/>
              </a:solidFill>
              <a:latin typeface="Calibri"/>
              <a:cs typeface="Calibri"/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Calibri"/>
                <a:cs typeface="Calibri"/>
              </a:rPr>
              <a:t>Curator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Calibri"/>
              </a:rPr>
              <a:t>, Continental Scientific Drilling Coordination 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  <a:cs typeface="Calibri"/>
              </a:rPr>
              <a:t>Office/</a:t>
            </a:r>
            <a:r>
              <a:rPr lang="en-US" sz="2000" b="1" dirty="0" err="1" smtClean="0">
                <a:solidFill>
                  <a:prstClr val="white"/>
                </a:solidFill>
                <a:latin typeface="Calibri"/>
                <a:cs typeface="Calibri"/>
              </a:rPr>
              <a:t>LacCore</a:t>
            </a:r>
            <a:endParaRPr lang="en-US" sz="2000" b="1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Calibri"/>
                <a:cs typeface="Calibri"/>
              </a:rPr>
              <a:t>University of Minnesota</a:t>
            </a:r>
            <a:endParaRPr lang="en-US" sz="2000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" descr="LacCoreWorkflow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9" t="5331" r="13786" b="13335"/>
          <a:stretch>
            <a:fillRect/>
          </a:stretch>
        </p:blipFill>
        <p:spPr bwMode="auto">
          <a:xfrm>
            <a:off x="4360862" y="46038"/>
            <a:ext cx="478313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ame 5"/>
          <p:cNvSpPr/>
          <p:nvPr/>
        </p:nvSpPr>
        <p:spPr>
          <a:xfrm>
            <a:off x="6248400" y="1066800"/>
            <a:ext cx="1676400" cy="9906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 descr="DSCN493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042658"/>
            <a:ext cx="44196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Geotek MSCL-S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gamma density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p-wave velocity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electrical resistivity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magnetic susceptibility (loop)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natural gamma radiation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14104" y="39756"/>
            <a:ext cx="3467893" cy="1936105"/>
            <a:chOff x="0" y="-33338"/>
            <a:chExt cx="9144000" cy="57483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33338"/>
              <a:ext cx="9144000" cy="3005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09862"/>
              <a:ext cx="9144000" cy="3005138"/>
            </a:xfrm>
            <a:prstGeom prst="rect">
              <a:avLst/>
            </a:prstGeom>
          </p:spPr>
        </p:pic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3297" y="362453"/>
            <a:ext cx="297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smtClean="0">
                <a:solidFill>
                  <a:prstClr val="black"/>
                </a:solidFill>
                <a:latin typeface="Trebuchet MS" charset="0"/>
              </a:rPr>
              <a:t>Multisensor</a:t>
            </a:r>
            <a:endParaRPr lang="en-US" sz="3200" b="1" dirty="0" smtClean="0">
              <a:solidFill>
                <a:prstClr val="black"/>
              </a:solidFill>
              <a:latin typeface="Trebuchet MS" charset="0"/>
            </a:endParaRPr>
          </a:p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Logging</a:t>
            </a:r>
          </a:p>
        </p:txBody>
      </p:sp>
    </p:spTree>
    <p:extLst>
      <p:ext uri="{BB962C8B-B14F-4D97-AF65-F5344CB8AC3E}">
        <p14:creationId xmlns:p14="http://schemas.microsoft.com/office/powerpoint/2010/main" val="11812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2400"/>
            <a:ext cx="419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CT Scans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prstClr val="black"/>
                </a:solidFill>
                <a:latin typeface="Trebuchet MS" charset="0"/>
              </a:rPr>
              <a:t>Toshiba </a:t>
            </a:r>
            <a:r>
              <a:rPr lang="en-US" dirty="0" err="1" smtClean="0">
                <a:solidFill>
                  <a:prstClr val="black"/>
                </a:solidFill>
                <a:latin typeface="Trebuchet MS" charset="0"/>
              </a:rPr>
              <a:t>Aquilion</a:t>
            </a:r>
            <a:r>
              <a:rPr lang="en-US" dirty="0" smtClean="0">
                <a:solidFill>
                  <a:prstClr val="black"/>
                </a:solidFill>
                <a:latin typeface="Trebuchet MS" charset="0"/>
              </a:rPr>
              <a:t>, NSI X5000</a:t>
            </a:r>
          </a:p>
        </p:txBody>
      </p:sp>
      <p:pic>
        <p:nvPicPr>
          <p:cNvPr id="34819" name="Picture 1" descr="LacCoreWorkflow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9" t="5331" r="13786" b="13335"/>
          <a:stretch>
            <a:fillRect/>
          </a:stretch>
        </p:blipFill>
        <p:spPr bwMode="auto">
          <a:xfrm>
            <a:off x="4360862" y="46038"/>
            <a:ext cx="478313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ame 5"/>
          <p:cNvSpPr/>
          <p:nvPr/>
        </p:nvSpPr>
        <p:spPr>
          <a:xfrm>
            <a:off x="6324600" y="1981200"/>
            <a:ext cx="1524000" cy="685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 descr="U of M-Permafrost Cores KIT43-III 50um000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7800"/>
            <a:ext cx="2286000" cy="5394960"/>
          </a:xfrm>
          <a:prstGeom prst="rect">
            <a:avLst/>
          </a:prstGeom>
        </p:spPr>
      </p:pic>
      <p:pic>
        <p:nvPicPr>
          <p:cNvPr id="3" name="Picture 2" descr="U of M- Permafrost Cores 120um000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616" y="3886200"/>
            <a:ext cx="1934584" cy="2971800"/>
          </a:xfrm>
          <a:prstGeom prst="rect">
            <a:avLst/>
          </a:prstGeom>
        </p:spPr>
      </p:pic>
      <p:pic>
        <p:nvPicPr>
          <p:cNvPr id="4" name="Picture 3" descr="U of M- Permafrost Cores 120um0007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616" y="1447799"/>
            <a:ext cx="1934584" cy="23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21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2400"/>
            <a:ext cx="419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Trebuchet MS" charset="0"/>
              </a:rPr>
              <a:t>Core Splitting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Soft sediment to hard rock</a:t>
            </a:r>
          </a:p>
        </p:txBody>
      </p:sp>
      <p:pic>
        <p:nvPicPr>
          <p:cNvPr id="7" name="Picture 6" descr="IMG_06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58135" y="2754072"/>
            <a:ext cx="4562063" cy="3645792"/>
          </a:xfrm>
          <a:prstGeom prst="rect">
            <a:avLst/>
          </a:prstGeom>
        </p:spPr>
      </p:pic>
      <p:pic>
        <p:nvPicPr>
          <p:cNvPr id="6" name="Picture 5" descr="bandsaw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793" y="2637064"/>
            <a:ext cx="2198416" cy="3585032"/>
          </a:xfrm>
          <a:prstGeom prst="rect">
            <a:avLst/>
          </a:prstGeom>
        </p:spPr>
      </p:pic>
      <p:pic>
        <p:nvPicPr>
          <p:cNvPr id="9" name="Picture 8" descr="10286905_10152316088287839_2024962840968559237_o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02" y="2295936"/>
            <a:ext cx="3402498" cy="45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27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8805" y="9989"/>
            <a:ext cx="69967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rebuchet MS" charset="0"/>
              </a:rPr>
              <a:t>Linescan</a:t>
            </a: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 Imaging</a:t>
            </a:r>
          </a:p>
          <a:p>
            <a:pPr eaLnBrk="1" hangingPunct="1">
              <a:defRPr/>
            </a:pPr>
            <a:r>
              <a:rPr lang="en-US" dirty="0" err="1" smtClean="0">
                <a:solidFill>
                  <a:prstClr val="black"/>
                </a:solidFill>
                <a:latin typeface="Trebuchet MS" charset="0"/>
              </a:rPr>
              <a:t>Geotek</a:t>
            </a:r>
            <a:r>
              <a:rPr lang="en-US" dirty="0" smtClean="0">
                <a:solidFill>
                  <a:prstClr val="black"/>
                </a:solidFill>
                <a:latin typeface="Trebuchet MS" charset="0"/>
              </a:rPr>
              <a:t> CIS/</a:t>
            </a:r>
            <a:r>
              <a:rPr lang="en-US" dirty="0" err="1" smtClean="0">
                <a:solidFill>
                  <a:prstClr val="black"/>
                </a:solidFill>
                <a:latin typeface="Trebuchet MS" charset="0"/>
              </a:rPr>
              <a:t>Geoscan</a:t>
            </a:r>
            <a:r>
              <a:rPr lang="en-US" dirty="0" smtClean="0">
                <a:solidFill>
                  <a:prstClr val="black"/>
                </a:solidFill>
                <a:latin typeface="Trebuchet MS" charset="0"/>
              </a:rPr>
              <a:t> IV + DMT </a:t>
            </a:r>
            <a:r>
              <a:rPr lang="en-US" dirty="0" err="1" smtClean="0">
                <a:solidFill>
                  <a:prstClr val="black"/>
                </a:solidFill>
                <a:latin typeface="Trebuchet MS" charset="0"/>
              </a:rPr>
              <a:t>Corescan</a:t>
            </a:r>
            <a:r>
              <a:rPr lang="en-US" dirty="0" smtClean="0">
                <a:solidFill>
                  <a:prstClr val="black"/>
                </a:solidFill>
                <a:latin typeface="Trebuchet MS" charset="0"/>
              </a:rPr>
              <a:t> </a:t>
            </a:r>
          </a:p>
        </p:txBody>
      </p:sp>
      <p:pic>
        <p:nvPicPr>
          <p:cNvPr id="7" name="Picture 6" descr="ODP-OLO12-1A-53Q-1-A_cro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98259" y="1712258"/>
            <a:ext cx="5979458" cy="4312025"/>
          </a:xfrm>
          <a:prstGeom prst="rect">
            <a:avLst/>
          </a:prstGeom>
        </p:spPr>
      </p:pic>
      <p:pic>
        <p:nvPicPr>
          <p:cNvPr id="9" name="Picture 8" descr="IMG_454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4096"/>
            <a:ext cx="4420428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6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" descr="LacCoreWorkflow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9" t="5331" r="13786" b="13335"/>
          <a:stretch>
            <a:fillRect/>
          </a:stretch>
        </p:blipFill>
        <p:spPr bwMode="auto">
          <a:xfrm>
            <a:off x="4360862" y="46038"/>
            <a:ext cx="478313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ame 7"/>
          <p:cNvSpPr/>
          <p:nvPr/>
        </p:nvSpPr>
        <p:spPr>
          <a:xfrm>
            <a:off x="7239000" y="4572000"/>
            <a:ext cx="1905000" cy="685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65266" y="152400"/>
            <a:ext cx="535453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smtClean="0">
                <a:solidFill>
                  <a:prstClr val="black"/>
                </a:solidFill>
                <a:latin typeface="Trebuchet MS" charset="0"/>
              </a:rPr>
              <a:t>Multisensor</a:t>
            </a: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 logging</a:t>
            </a:r>
          </a:p>
        </p:txBody>
      </p:sp>
      <p:pic>
        <p:nvPicPr>
          <p:cNvPr id="6" name="Picture 4" descr="XYZ from manual3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048" y="2458005"/>
            <a:ext cx="2420471" cy="18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65267" y="843538"/>
            <a:ext cx="44196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Geotek MSCL-XYZ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mbria"/>
                <a:cs typeface="Cambria"/>
              </a:rPr>
              <a:t>m</a:t>
            </a: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agnetic susceptibility (point/hi-res)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color reflectance (360-740nm)                  + L*a*b* and </a:t>
            </a:r>
            <a:r>
              <a:rPr lang="en-US" sz="1800" dirty="0" err="1" smtClean="0">
                <a:solidFill>
                  <a:prstClr val="black"/>
                </a:solidFill>
                <a:latin typeface="Cambria"/>
                <a:cs typeface="Cambria"/>
              </a:rPr>
              <a:t>Munsell</a:t>
            </a:r>
            <a:endParaRPr lang="en-US" sz="1800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0" indent="0" eaLnBrk="1" hangingPunct="1">
              <a:defRPr/>
            </a:pPr>
            <a:endParaRPr lang="en-US" sz="1800" dirty="0" smtClean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9" name="Picture 8" descr="XYZ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8" y="4388813"/>
            <a:ext cx="4368800" cy="2461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8" y="10319"/>
            <a:ext cx="614225" cy="6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8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2400"/>
            <a:ext cx="441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Scanning XRF</a:t>
            </a:r>
          </a:p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X-radiography</a:t>
            </a:r>
          </a:p>
        </p:txBody>
      </p:sp>
      <p:pic>
        <p:nvPicPr>
          <p:cNvPr id="34819" name="Picture 1" descr="LacCoreWorkflow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9" t="5331" r="13786" b="13335"/>
          <a:stretch>
            <a:fillRect/>
          </a:stretch>
        </p:blipFill>
        <p:spPr bwMode="auto">
          <a:xfrm>
            <a:off x="4360862" y="46038"/>
            <a:ext cx="478313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ame 7"/>
          <p:cNvSpPr/>
          <p:nvPr/>
        </p:nvSpPr>
        <p:spPr>
          <a:xfrm>
            <a:off x="7467600" y="5715000"/>
            <a:ext cx="1524000" cy="685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 descr="XRF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1178"/>
            <a:ext cx="4839348" cy="328842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033897"/>
            <a:ext cx="3962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ambria"/>
                <a:cs typeface="Cambria"/>
              </a:rPr>
              <a:t>ITRAX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Concentrations of most </a:t>
            </a:r>
            <a:r>
              <a:rPr lang="en-US" sz="1800" dirty="0">
                <a:solidFill>
                  <a:prstClr val="black"/>
                </a:solidFill>
                <a:latin typeface="Cambria"/>
                <a:cs typeface="Cambria"/>
              </a:rPr>
              <a:t>elements from Al to </a:t>
            </a: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U</a:t>
            </a:r>
            <a:r>
              <a:rPr lang="en-US" sz="180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at resolutions to 200 micron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mbria"/>
                <a:cs typeface="Cambria"/>
              </a:rPr>
              <a:t>~</a:t>
            </a: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30 </a:t>
            </a:r>
            <a:r>
              <a:rPr lang="en-US" sz="1800" dirty="0">
                <a:solidFill>
                  <a:prstClr val="black"/>
                </a:solidFill>
                <a:latin typeface="Cambria"/>
                <a:cs typeface="Cambria"/>
              </a:rPr>
              <a:t>to 60 </a:t>
            </a: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sec/sample interval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mbria"/>
                <a:cs typeface="Cambria"/>
              </a:rPr>
              <a:t>X-radiography: 200 micron resolution; 30 minutes/meter</a:t>
            </a:r>
            <a:endParaRPr lang="en-US" sz="1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endParaRPr lang="en-US" sz="1800" dirty="0" smtClean="0">
              <a:solidFill>
                <a:prstClr val="black"/>
              </a:solidFill>
              <a:latin typeface="Cambria"/>
              <a:cs typeface="Cambri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41753" y="875196"/>
            <a:ext cx="3955694" cy="1652247"/>
            <a:chOff x="137760" y="4290326"/>
            <a:chExt cx="9893300" cy="2453375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/>
            </p:nvPr>
          </p:nvGraphicFramePr>
          <p:xfrm>
            <a:off x="137760" y="4290326"/>
            <a:ext cx="9893300" cy="2197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1" name="Picture 10" descr="radiograph 1M-1 copy.ti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860" y="6309626"/>
              <a:ext cx="8559800" cy="434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131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2400"/>
            <a:ext cx="4749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Hyperspectral Imaging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0835" y="1382018"/>
            <a:ext cx="27333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Mineral maps</a:t>
            </a:r>
          </a:p>
          <a:p>
            <a:pPr marL="0" indent="0" eaLnBrk="1" hangingPunct="1">
              <a:defRPr/>
            </a:pPr>
            <a:endParaRPr lang="en-US" b="1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1700" y="1898374"/>
            <a:ext cx="9165700" cy="4959626"/>
            <a:chOff x="-21700" y="2857858"/>
            <a:chExt cx="9165700" cy="40001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16200000">
              <a:off x="4223088" y="1958788"/>
              <a:ext cx="654424" cy="9144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857858"/>
              <a:ext cx="9144000" cy="5177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98609"/>
              <a:ext cx="9144000" cy="5253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744506"/>
              <a:ext cx="9144000" cy="5325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244379"/>
              <a:ext cx="9144000" cy="5280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700" y="4756691"/>
              <a:ext cx="9165700" cy="525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700" y="5242122"/>
              <a:ext cx="9165700" cy="54101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700" y="5748939"/>
              <a:ext cx="9165700" cy="525634"/>
            </a:xfrm>
            <a:prstGeom prst="rect">
              <a:avLst/>
            </a:prstGeom>
          </p:spPr>
        </p:pic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1574176" y="6509782"/>
              <a:ext cx="90904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Linescan</a:t>
              </a:r>
              <a:endParaRPr lang="en-US" sz="13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1574176" y="6018346"/>
              <a:ext cx="90904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Fe-Oxide</a:t>
              </a:r>
            </a:p>
          </p:txBody>
        </p:sp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1574176" y="5501666"/>
              <a:ext cx="90904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Gypsum</a:t>
              </a:r>
            </a:p>
          </p:txBody>
        </p:sp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1574176" y="5010230"/>
              <a:ext cx="90904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Carbonate</a:t>
              </a:r>
            </a:p>
          </p:txBody>
        </p:sp>
        <p:sp>
          <p:nvSpPr>
            <p:cNvPr id="25" name="Text Box 3"/>
            <p:cNvSpPr txBox="1">
              <a:spLocks noChangeArrowheads="1"/>
            </p:cNvSpPr>
            <p:nvPr/>
          </p:nvSpPr>
          <p:spPr bwMode="auto">
            <a:xfrm>
              <a:off x="1574175" y="4490746"/>
              <a:ext cx="103455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Hydrous Si</a:t>
              </a:r>
            </a:p>
          </p:txBody>
        </p:sp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574176" y="3972415"/>
              <a:ext cx="90904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OM</a:t>
              </a:r>
            </a:p>
          </p:txBody>
        </p:sp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1574176" y="3522589"/>
              <a:ext cx="90904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Unknown</a:t>
              </a:r>
              <a:endParaRPr lang="en-US" sz="13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1574176" y="3063209"/>
              <a:ext cx="90904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71475" indent="-3714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defRPr/>
              </a:pPr>
              <a:r>
                <a:rPr lang="en-US" sz="1300" b="1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Unknown</a:t>
              </a:r>
              <a:endParaRPr lang="en-US" sz="13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73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2400"/>
            <a:ext cx="4419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Lithologic Description</a:t>
            </a:r>
          </a:p>
        </p:txBody>
      </p:sp>
      <p:pic>
        <p:nvPicPr>
          <p:cNvPr id="34819" name="Picture 1" descr="LacCoreWorkflow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9" t="5331" r="13786" b="13335"/>
          <a:stretch>
            <a:fillRect/>
          </a:stretch>
        </p:blipFill>
        <p:spPr bwMode="auto">
          <a:xfrm>
            <a:off x="4360862" y="46038"/>
            <a:ext cx="478313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ame 7"/>
          <p:cNvSpPr/>
          <p:nvPr/>
        </p:nvSpPr>
        <p:spPr>
          <a:xfrm>
            <a:off x="7467600" y="3810000"/>
            <a:ext cx="1524000" cy="685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7" descr="aragx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7713"/>
            <a:ext cx="1424940" cy="123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diat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377" y="917713"/>
            <a:ext cx="1464524" cy="109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diatom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112" y="917713"/>
            <a:ext cx="1424940" cy="10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10847642_10152838875062839_3204100109211928120_o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7713"/>
            <a:ext cx="4209795" cy="5036586"/>
          </a:xfrm>
          <a:prstGeom prst="rect">
            <a:avLst/>
          </a:prstGeom>
        </p:spPr>
      </p:pic>
      <p:pic>
        <p:nvPicPr>
          <p:cNvPr id="12" name="Picture 22" descr="PSICAT_2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74" y="0"/>
            <a:ext cx="45942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68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7800" y="3048000"/>
            <a:ext cx="1752600" cy="2362200"/>
          </a:xfrm>
          <a:prstGeom prst="rect">
            <a:avLst/>
          </a:prstGeom>
          <a:noFill/>
          <a:ln w="1270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5181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rebuchet MS" charset="0"/>
              </a:rPr>
              <a:t>Sampling</a:t>
            </a:r>
          </a:p>
          <a:p>
            <a:pPr algn="ctr" eaLnBrk="1" hangingPunct="1">
              <a:defRPr/>
            </a:pPr>
            <a:endParaRPr lang="en-US" sz="1800" b="1" dirty="0" smtClean="0">
              <a:solidFill>
                <a:prstClr val="black"/>
              </a:solidFill>
              <a:latin typeface="Trebuchet MS" charset="0"/>
            </a:endParaRPr>
          </a:p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latin typeface="Trebuchet M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24051" y="16215534"/>
            <a:ext cx="2346223" cy="17596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61817" y="16215411"/>
            <a:ext cx="2346364" cy="17597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6451" y="16367934"/>
            <a:ext cx="2346223" cy="1759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0776"/>
            <a:ext cx="4186031" cy="5581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1967"/>
            <a:ext cx="9144000" cy="420607"/>
          </a:xfrm>
          <a:prstGeom prst="rect">
            <a:avLst/>
          </a:prstGeom>
        </p:spPr>
      </p:pic>
      <p:pic>
        <p:nvPicPr>
          <p:cNvPr id="34819" name="Picture 1" descr="LacCoreWorkflow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9" t="5331" r="13786" b="13335"/>
          <a:stretch>
            <a:fillRect/>
          </a:stretch>
        </p:blipFill>
        <p:spPr bwMode="auto">
          <a:xfrm>
            <a:off x="4360862" y="46038"/>
            <a:ext cx="478313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829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/>
          </p:nvPr>
        </p:nvSpPr>
        <p:spPr bwMode="auto">
          <a:xfrm>
            <a:off x="1617785" y="4228351"/>
            <a:ext cx="622495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Web browser user interface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Individual logins managed by OSF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Activity tracking &amp; alerts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Version control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Google drive data storage</a:t>
            </a: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Unlimited</a:t>
            </a: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Fast downloads globally</a:t>
            </a: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Persistence in the case of OSF going away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" y="759550"/>
            <a:ext cx="8440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Data Sharing: Open Science Framework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6051"/>
            <a:ext cx="9144000" cy="25499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Rectangle 8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1" name="Picture 10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2" name="Picture 11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3" name="Picture 12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4" name="Picture 13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305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CSDCO logo3.pdf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5" name="Picture 4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7" name="Picture 6" descr="Msol202c.eps"/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3" name="Picture 12" descr="ODP-OLO12-1A-53Q-1-A.jpg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6" name="Picture 5" descr="nsf1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540026" y="1992347"/>
            <a:ext cx="8023410" cy="4792211"/>
          </a:xfrm>
          <a:prstGeom prst="rect">
            <a:avLst/>
          </a:prstGeom>
          <a:noFill/>
        </p:spPr>
        <p:txBody>
          <a:bodyPr vert="horz" lIns="91440" tIns="45720" rIns="91440" bIns="45720" numCol="1" spcCol="82296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600" b="1" dirty="0" smtClean="0"/>
              <a:t>NSF Facilities for continental scientific drilling &amp; coring</a:t>
            </a:r>
          </a:p>
          <a:p>
            <a:pPr marL="0" indent="0">
              <a:lnSpc>
                <a:spcPts val="218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600" b="1" i="1" dirty="0" smtClean="0"/>
              <a:t>University of Minnesota</a:t>
            </a:r>
          </a:p>
          <a:p>
            <a:pPr marL="457200" indent="-457200"/>
            <a:r>
              <a:rPr lang="en-US" dirty="0" smtClean="0"/>
              <a:t>Any scientific discipline</a:t>
            </a:r>
          </a:p>
          <a:p>
            <a:pPr marL="457200" indent="-457200"/>
            <a:r>
              <a:rPr lang="en-US" dirty="0" smtClean="0"/>
              <a:t>Any lithology</a:t>
            </a:r>
          </a:p>
          <a:p>
            <a:pPr marL="457200" indent="-457200"/>
            <a:r>
              <a:rPr lang="en-US" dirty="0" smtClean="0"/>
              <a:t>Any scale</a:t>
            </a:r>
          </a:p>
          <a:p>
            <a:pPr marL="457200" indent="-457200"/>
            <a:endParaRPr lang="en-US" sz="1300" dirty="0" smtClean="0"/>
          </a:p>
          <a:p>
            <a:pPr marL="0" indent="0">
              <a:buFont typeface="Arial" pitchFamily="34" charset="0"/>
              <a:buNone/>
            </a:pPr>
            <a:r>
              <a:rPr lang="en-US" b="1" dirty="0" smtClean="0"/>
              <a:t>Integrated Support</a:t>
            </a:r>
          </a:p>
          <a:p>
            <a:pPr marL="457200" indent="-457200"/>
            <a:r>
              <a:rPr lang="en-US" dirty="0" smtClean="0"/>
              <a:t>Project development</a:t>
            </a:r>
          </a:p>
          <a:p>
            <a:pPr marL="457200" indent="-457200"/>
            <a:r>
              <a:rPr lang="en-US" dirty="0" smtClean="0"/>
              <a:t>Field equipment</a:t>
            </a:r>
          </a:p>
          <a:p>
            <a:pPr marL="457200" indent="-457200"/>
            <a:r>
              <a:rPr lang="en-US" dirty="0" smtClean="0"/>
              <a:t>Operations management</a:t>
            </a:r>
            <a:endParaRPr lang="en-US" dirty="0"/>
          </a:p>
          <a:p>
            <a:pPr marL="457200" indent="-457200"/>
            <a:r>
              <a:rPr lang="en-US" dirty="0" smtClean="0"/>
              <a:t>Lab + instrumentation</a:t>
            </a:r>
          </a:p>
          <a:p>
            <a:pPr marL="457200" indent="-457200"/>
            <a:r>
              <a:rPr lang="en-US" dirty="0"/>
              <a:t>Sample/Data repository</a:t>
            </a:r>
          </a:p>
          <a:p>
            <a:pPr marL="457200" indent="-457200"/>
            <a:r>
              <a:rPr lang="en-US" dirty="0" smtClean="0"/>
              <a:t>Cyberinfrastructure</a:t>
            </a:r>
            <a:endParaRPr lang="en-US" dirty="0"/>
          </a:p>
          <a:p>
            <a:pPr marL="457200" indent="-457200"/>
            <a:r>
              <a:rPr lang="en-US" dirty="0" smtClean="0"/>
              <a:t>Broader impacts</a:t>
            </a:r>
          </a:p>
          <a:p>
            <a:pPr marL="457200" indent="-457200"/>
            <a:r>
              <a:rPr lang="en-US" dirty="0" smtClean="0"/>
              <a:t>Community coordination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7991" y="794787"/>
            <a:ext cx="80606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CSDCO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— </a:t>
            </a:r>
            <a:r>
              <a:rPr lang="en-US" sz="3500" i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Continental Scientific Drilling Coordination Office</a:t>
            </a:r>
          </a:p>
          <a:p>
            <a:pPr algn="l"/>
            <a:r>
              <a:rPr lang="en-US" sz="5100" b="1" dirty="0" err="1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LacCore</a:t>
            </a:r>
            <a:r>
              <a:rPr lang="en-US" sz="510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— </a:t>
            </a:r>
            <a:r>
              <a:rPr lang="en-US" sz="3500" i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Core Laboratory and Repository</a:t>
            </a:r>
          </a:p>
        </p:txBody>
      </p:sp>
      <p:pic>
        <p:nvPicPr>
          <p:cNvPr id="9" name="Picture 8" descr="CSDCO_slide1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920" y="3071191"/>
            <a:ext cx="5049079" cy="37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Services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8229600" cy="4525963"/>
          </a:xfrm>
        </p:spPr>
        <p:txBody>
          <a:bodyPr numCol="2">
            <a:normAutofit fontScale="62500" lnSpcReduction="2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Smear slides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Sampling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LOI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Grain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size: laser diffraction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Grain size: wet sieve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XRD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Thin section prep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SEM / EDS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Isotopes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Diatoms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Pollen</a:t>
            </a: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Phytoliths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Pollen concentrate AMS 14C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Charcoal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Multisensor logging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Core splitting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Linescan imaging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XRF / X-radiography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CT scans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Lithologic description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Epoxy embedding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Coordinate other analyses: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e.g.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pmag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radiometric dating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Sell specialized supplies</a:t>
            </a:r>
          </a:p>
          <a:p>
            <a:pPr marL="0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819" y="12571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angle 6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CSDCO logo3.pdf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9" name="Picture 8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" name="Picture 9" descr="Msol202c.eps"/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1" name="Picture 10" descr="ODP-OLO12-1A-53Q-1-A.jpg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2" name="Picture 11" descr="nsf1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13" name="Picture 12" descr="P1090897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2"/>
          <a:stretch/>
        </p:blipFill>
        <p:spPr>
          <a:xfrm>
            <a:off x="4229100" y="641164"/>
            <a:ext cx="4914900" cy="12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1" t="3887"/>
          <a:stretch/>
        </p:blipFill>
        <p:spPr>
          <a:xfrm>
            <a:off x="3509337" y="2069260"/>
            <a:ext cx="3956994" cy="2962925"/>
          </a:xfrm>
          <a:prstGeom prst="rect">
            <a:avLst/>
          </a:prstGeom>
        </p:spPr>
      </p:pic>
      <p:pic>
        <p:nvPicPr>
          <p:cNvPr id="4" name="Picture 3" descr="repository sit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922" y="677517"/>
            <a:ext cx="222007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pository insid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337" y="680745"/>
            <a:ext cx="3394956" cy="132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Curation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CSDCO logo3.pdf"/>
            <p:cNvPicPr preferRelativeResize="0"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0" name="Picture 9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1" name="Picture 10" descr="Msol202c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2" name="Picture 11" descr="ODP-OLO12-1A-53Q-1-A.jpg"/>
            <p:cNvPicPr>
              <a:picLocks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3" name="Picture 12" descr="nsf1.eps"/>
            <p:cNvPicPr preferRelativeResize="0"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14" name="Picture 1" descr="Pages from Best_Practices_-_2nd_Ed_-_FINAL.pd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561" y="2898585"/>
            <a:ext cx="16494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337" y="5094845"/>
            <a:ext cx="5484200" cy="16060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5214" y="1802885"/>
            <a:ext cx="302985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Physical Samples +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Data</a:t>
            </a:r>
            <a:endParaRPr lang="en-US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Storage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Refrigerated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Ambient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Frozen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Distribution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Visualization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Project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Publications, Reports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Goals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Operations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Project outreach activities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Major outcomes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Lessons learned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Publications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PI-generated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068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Infrastructure Development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Drilling and coring tools/equipment</a:t>
            </a:r>
          </a:p>
          <a:p>
            <a:pPr indent="-342900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Winkie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drill</a:t>
            </a:r>
          </a:p>
          <a:p>
            <a:pPr indent="-34290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Percussion coring system</a:t>
            </a:r>
          </a:p>
          <a:p>
            <a:pPr indent="-34290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Tool developments/mods</a:t>
            </a:r>
          </a:p>
          <a:p>
            <a:pPr indent="-34290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Deep drilling engineering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Facility Design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Lab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Repository (ambient, refrigerated, frozen)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Equipment, supplies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Office / conference, visitor workspace</a:t>
            </a:r>
          </a:p>
          <a:p>
            <a:pPr marL="0" indent="0">
              <a:buNone/>
            </a:pPr>
            <a:endParaRPr lang="en-US" sz="17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Lab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Instrumentation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CT scanner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XRD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scanner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Hyperspectral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scanner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Containerized labs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winkie-a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283" y="2286000"/>
            <a:ext cx="1512485" cy="4572000"/>
          </a:xfrm>
          <a:prstGeom prst="rect">
            <a:avLst/>
          </a:prstGeom>
        </p:spPr>
      </p:pic>
      <p:pic>
        <p:nvPicPr>
          <p:cNvPr id="8" name="Picture 7" descr="Geotek_Container_Laborarories (dragged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28" t="17032" r="7108" b="62298"/>
          <a:stretch/>
        </p:blipFill>
        <p:spPr>
          <a:xfrm>
            <a:off x="5120501" y="4748326"/>
            <a:ext cx="2514600" cy="2109674"/>
          </a:xfrm>
          <a:prstGeom prst="rect">
            <a:avLst/>
          </a:prstGeom>
        </p:spPr>
      </p:pic>
      <p:pic>
        <p:nvPicPr>
          <p:cNvPr id="4" name="Picture 3" descr="HySpex_stan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5182688"/>
            <a:ext cx="1551801" cy="16753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Rectangle 9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CSDCO logo3.pdf"/>
            <p:cNvPicPr preferRelativeResize="0"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2" name="Picture 11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3" name="Picture 12" descr="Msol202c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4" name="Picture 13" descr="ODP-OLO12-1A-53Q-1-A.jpg"/>
            <p:cNvPicPr>
              <a:picLocks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5" name="Picture 14" descr="nsf1.eps"/>
            <p:cNvPicPr preferRelativeResize="0"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16" name="Picture 15" descr="Tate floor 1 combined exportedPSzoom.jpg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501" y="2046495"/>
            <a:ext cx="2501857" cy="26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8234" y="152400"/>
            <a:ext cx="4064747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Repository Development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endParaRPr lang="en-US" sz="18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38125" indent="-228600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UMN purchased warehouse adjacent to campus Dec 2015</a:t>
            </a:r>
          </a:p>
          <a:p>
            <a:pPr marL="238125" indent="-228600" eaLnBrk="1" hangingPunct="1">
              <a:buFont typeface="Arial" charset="0"/>
              <a:buChar char="•"/>
              <a:defRPr/>
            </a:pPr>
            <a:endParaRPr lang="en-US" sz="18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38125" indent="-228600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Ideal spaces for sample collections, equipment &amp; supplies management, expedition services</a:t>
            </a:r>
          </a:p>
          <a:p>
            <a:pPr marL="238125" indent="-228600" eaLnBrk="1" hangingPunct="1">
              <a:buFont typeface="Arial" charset="0"/>
              <a:buChar char="•"/>
              <a:defRPr/>
            </a:pPr>
            <a:endParaRPr lang="en-US" sz="1800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38125" indent="-228600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Expansion</a:t>
            </a:r>
            <a:r>
              <a:rPr 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</a:p>
          <a:p>
            <a:pPr marL="238125" indent="-228600" eaLnBrk="1" hangingPunct="1">
              <a:defRPr/>
            </a:pPr>
            <a:r>
              <a:rPr lang="en-US" sz="18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8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consolidation</a:t>
            </a:r>
            <a:endParaRPr lang="en-US" sz="18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070" y="3449444"/>
            <a:ext cx="6052930" cy="34085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113" y="760734"/>
            <a:ext cx="3880337" cy="25920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Rectangle 6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CSDCO logo3.pdf"/>
            <p:cNvPicPr preferRelativeResize="0"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9" name="Picture 8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" name="Picture 9" descr="Msol202c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2" name="Picture 11" descr="ODP-OLO12-1A-53Q-1-A.jpg"/>
            <p:cNvPicPr>
              <a:picLocks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5" name="Picture 14" descr="nsf1.eps"/>
            <p:cNvPicPr preferRelativeResize="0"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25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Community Engagement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8229600" cy="4525963"/>
          </a:xfrm>
        </p:spPr>
        <p:txBody>
          <a:bodyPr numCol="1" spcCol="822960"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Meetings / Conferences</a:t>
            </a:r>
          </a:p>
          <a:p>
            <a:pPr marL="85725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Booth</a:t>
            </a:r>
          </a:p>
          <a:p>
            <a:pPr marL="85725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Direct engagement</a:t>
            </a: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Workshops</a:t>
            </a:r>
          </a:p>
          <a:p>
            <a:pPr marL="85725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Project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focus</a:t>
            </a:r>
          </a:p>
          <a:p>
            <a:pPr marL="85725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Domain focus</a:t>
            </a:r>
          </a:p>
          <a:p>
            <a:pPr marL="85725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Infrastructure focus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hort courses</a:t>
            </a: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Travel grants</a:t>
            </a:r>
          </a:p>
          <a:p>
            <a:pPr marL="0" indent="0">
              <a:buNone/>
            </a:pP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</a:rPr>
              <a:t>Listservs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, email 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lists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, social 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media</a:t>
            </a:r>
            <a:endParaRPr lang="en-US" sz="2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Rectangle 5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CSDCO logo3.pdf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8" name="Picture 7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9" name="Picture 8" descr="Msol202c.eps"/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0" name="Picture 9" descr="ODP-OLO12-1A-53Q-1-A.jpg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1" name="Picture 10" descr="nsf1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12" name="Picture 11" descr="IMG_4246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2400" y="5091258"/>
            <a:ext cx="2641600" cy="1766742"/>
          </a:xfrm>
          <a:prstGeom prst="rect">
            <a:avLst/>
          </a:prstGeom>
        </p:spPr>
      </p:pic>
      <p:pic>
        <p:nvPicPr>
          <p:cNvPr id="15" name="Picture 14" descr="10561797_10152637547042839_545608364031250817_n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0" y="2087486"/>
            <a:ext cx="2641600" cy="1488652"/>
          </a:xfrm>
          <a:prstGeom prst="rect">
            <a:avLst/>
          </a:prstGeom>
        </p:spPr>
      </p:pic>
      <p:pic>
        <p:nvPicPr>
          <p:cNvPr id="16" name="Picture 15" descr="10169171_10152637547417839_869061246876085822_n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399" y="3592720"/>
            <a:ext cx="2641600" cy="14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s_department_of_energy_logo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194" y="4729726"/>
            <a:ext cx="2097299" cy="564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Community Coordination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6159500" cy="4525963"/>
          </a:xfrm>
        </p:spPr>
        <p:txBody>
          <a:bodyPr numCol="1" spcCol="822960">
            <a:normAutofit fontScale="85000" lnSpcReduction="20000"/>
          </a:bodyPr>
          <a:lstStyle/>
          <a:p>
            <a:pPr marL="292100" indent="-29210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ICDP: International Continental Scientific </a:t>
            </a:r>
          </a:p>
          <a:p>
            <a:pPr marL="292100" indent="-292100">
              <a:buNone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	   Drilling Program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NSF-funded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ntities</a:t>
            </a:r>
          </a:p>
          <a:p>
            <a:pPr marL="754380" lvl="1" indent="-457200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IODP, CZOs, CUAHSI,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EarthScope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Federal agencies</a:t>
            </a:r>
          </a:p>
          <a:p>
            <a:pPr marL="754380" lvl="1" indent="-457200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USGS, EPA, DOE, NPS, BLM, BIA, NASA, DOD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State agencies</a:t>
            </a:r>
          </a:p>
          <a:p>
            <a:pPr marL="754380" lvl="1" indent="-457200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Natural Resources/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Env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Protection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754380" lvl="1" indent="-457200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State Geological Surveys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Smithsonian, natural history museums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Native American Tribal governments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Industry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Municipalities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-186267" y="-338667"/>
          <a:ext cx="9609666" cy="944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>
            <a:spLocks/>
          </p:cNvSpPr>
          <p:nvPr/>
        </p:nvSpPr>
        <p:spPr>
          <a:xfrm>
            <a:off x="-4911" y="-3304"/>
            <a:ext cx="9148911" cy="608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9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  <a:gs pos="85000">
                <a:schemeClr val="bg1">
                  <a:lumMod val="65000"/>
                </a:schemeClr>
              </a:gs>
              <a:gs pos="5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CSDCO logo3.pdf"/>
          <p:cNvPicPr preferRelativeResize="0"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60" y="13604"/>
            <a:ext cx="1060243" cy="433487"/>
          </a:xfrm>
          <a:prstGeom prst="rect">
            <a:avLst/>
          </a:prstGeom>
        </p:spPr>
      </p:pic>
      <p:pic>
        <p:nvPicPr>
          <p:cNvPr id="9" name="Picture 8" descr="LacCore logo transparent.gif"/>
          <p:cNvPicPr preferRelativeResize="0"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941" y="59900"/>
            <a:ext cx="939610" cy="357829"/>
          </a:xfrm>
          <a:prstGeom prst="rect">
            <a:avLst/>
          </a:prstGeom>
        </p:spPr>
      </p:pic>
      <p:pic>
        <p:nvPicPr>
          <p:cNvPr id="10" name="Picture 9" descr="Msol202c.eps"/>
          <p:cNvPicPr preferRelativeResize="0"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307" y="118005"/>
            <a:ext cx="438286" cy="241619"/>
          </a:xfrm>
          <a:prstGeom prst="rect">
            <a:avLst/>
          </a:prstGeom>
        </p:spPr>
      </p:pic>
      <p:pic>
        <p:nvPicPr>
          <p:cNvPr id="11" name="Picture 10" descr="ODP-OLO12-1A-53Q-1-A.jpg"/>
          <p:cNvPicPr>
            <a:picLocks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12" y="469943"/>
            <a:ext cx="9148911" cy="186367"/>
          </a:xfrm>
          <a:prstGeom prst="rect">
            <a:avLst/>
          </a:prstGeom>
        </p:spPr>
      </p:pic>
      <p:pic>
        <p:nvPicPr>
          <p:cNvPr id="12" name="Picture 11" descr="nsf1.eps"/>
          <p:cNvPicPr preferRelativeResize="0"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009" y="22181"/>
            <a:ext cx="433266" cy="433266"/>
          </a:xfrm>
          <a:prstGeom prst="rect">
            <a:avLst/>
          </a:prstGeom>
        </p:spPr>
      </p:pic>
      <p:pic>
        <p:nvPicPr>
          <p:cNvPr id="13" name="Picture 12" descr="ICDP_Logo_transparent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04" y="2006600"/>
            <a:ext cx="1536278" cy="762000"/>
          </a:xfrm>
          <a:prstGeom prst="rect">
            <a:avLst/>
          </a:prstGeom>
        </p:spPr>
      </p:pic>
      <p:pic>
        <p:nvPicPr>
          <p:cNvPr id="5" name="Picture 4" descr="500px-USGS_logo_green.svg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496" y="5499731"/>
            <a:ext cx="1672694" cy="669077"/>
          </a:xfrm>
          <a:prstGeom prst="rect">
            <a:avLst/>
          </a:prstGeom>
        </p:spPr>
      </p:pic>
      <p:pic>
        <p:nvPicPr>
          <p:cNvPr id="16" name="Picture 15" descr="cuahsi-logo-300x68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070" y="3979502"/>
            <a:ext cx="1967546" cy="445977"/>
          </a:xfrm>
          <a:prstGeom prst="rect">
            <a:avLst/>
          </a:prstGeom>
        </p:spPr>
      </p:pic>
      <p:pic>
        <p:nvPicPr>
          <p:cNvPr id="17" name="Picture 16" descr="LCZO_BLCMM.jpg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2151" y="3022443"/>
            <a:ext cx="1693384" cy="65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21563" y="804669"/>
            <a:ext cx="7778158" cy="707886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prstClr val="black"/>
                </a:solidFill>
              </a:rPr>
              <a:t>Graduate student training and VGSP</a:t>
            </a:r>
            <a:endParaRPr lang="en-US" sz="4000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0" name="Picture 9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1" name="Picture 10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2" name="Picture 11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3" name="Picture 12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2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417" y="864787"/>
            <a:ext cx="3206159" cy="2835349"/>
          </a:xfrm>
        </p:spPr>
        <p:txBody>
          <a:bodyPr/>
          <a:lstStyle/>
          <a:p>
            <a:r>
              <a:rPr lang="en-US" dirty="0" smtClean="0"/>
              <a:t>Drilling</a:t>
            </a:r>
            <a:br>
              <a:rPr lang="en-US" dirty="0" smtClean="0"/>
            </a:br>
            <a:r>
              <a:rPr lang="en-US" dirty="0" smtClean="0"/>
              <a:t>and Coring Summer Institute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7963" y="-9848"/>
            <a:ext cx="4976037" cy="6867848"/>
          </a:xfrm>
        </p:spPr>
      </p:pic>
      <p:sp>
        <p:nvSpPr>
          <p:cNvPr id="6" name="TextBox 5"/>
          <p:cNvSpPr txBox="1"/>
          <p:nvPr/>
        </p:nvSpPr>
        <p:spPr>
          <a:xfrm>
            <a:off x="612041" y="3853896"/>
            <a:ext cx="3040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 smtClean="0"/>
              <a:t>Two weeks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 smtClean="0"/>
              <a:t>Comprehensive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 smtClean="0"/>
              <a:t>Grad students, postdocs, early career researchers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 smtClean="0"/>
              <a:t>Twice per summer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 smtClean="0"/>
              <a:t>Adding 1 week topical short courses in the future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0" name="Picture 9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1" name="Picture 10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2" name="Picture 11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3" name="Picture 12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3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4297"/>
            <a:ext cx="4365232" cy="24597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011" y="55741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Support</a:t>
            </a:r>
            <a:r>
              <a:rPr lang="en-US" sz="3200" dirty="0" smtClean="0"/>
              <a:t> for better outreach, diversity, education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281" y="1724297"/>
            <a:ext cx="2888719" cy="51337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211" y="3154738"/>
            <a:ext cx="3892731" cy="3090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" y="4180114"/>
            <a:ext cx="4346668" cy="26778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9" name="Rectangle 8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CSDCO logo3.pdf"/>
            <p:cNvPicPr preferRelativeResize="0"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2" name="Picture 11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3" name="Picture 12" descr="Msol202c.eps"/>
            <p:cNvPicPr preferRelativeResize="0"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4" name="Picture 13" descr="ODP-OLO12-1A-53Q-1-A.jpg"/>
            <p:cNvPicPr>
              <a:picLocks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8" name="Picture 17" descr="nsf1.eps"/>
            <p:cNvPicPr preferRelativeResize="0"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7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5" name="Picture 4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7" name="Picture 6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3" name="Picture 12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6" name="Picture 5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2" y="1705428"/>
            <a:ext cx="9144000" cy="5152572"/>
          </a:xfrm>
          <a:prstGeom prst="rect">
            <a:avLst/>
          </a:prstGeom>
        </p:spPr>
      </p:pic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2288" y="5952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Community-driven research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sz="1800" dirty="0" smtClean="0">
                <a:latin typeface="Cambria" panose="02040503050406030204" pitchFamily="18" charset="0"/>
              </a:rPr>
              <a:t>(Pandya 2014)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134"/>
          <a:stretch/>
        </p:blipFill>
        <p:spPr>
          <a:xfrm>
            <a:off x="-4913" y="-2314452"/>
            <a:ext cx="9144000" cy="6498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1307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Cambria"/>
                <a:cs typeface="Cambria"/>
              </a:rPr>
              <a:t>Project Development</a:t>
            </a:r>
            <a:endParaRPr lang="en-US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Rectangle 6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CSDCO logo3.pd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9" name="Picture 8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" name="Picture 9" descr="Msol202c.eps"/>
            <p:cNvPicPr preferRelativeResize="0"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1" name="Picture 10" descr="ODP-OLO12-1A-53Q-1-A.jpg"/>
            <p:cNvPicPr>
              <a:picLocks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2" name="Picture 11" descr="nsf1.eps"/>
            <p:cNvPicPr preferRelativeResize="0"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1083365" y="4338922"/>
            <a:ext cx="8150576" cy="2494182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Scientific objectives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Borehole/Cuttings/Core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Depths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Locations, access, prep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Vertical or angled boreholes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Cuttings disposal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Downhole logging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Analyses to be performed; protocol requirements; drilling fluids; tracers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Expected </a:t>
            </a:r>
            <a:r>
              <a:rPr lang="en-US" sz="1800" b="1" dirty="0" err="1">
                <a:solidFill>
                  <a:prstClr val="black"/>
                </a:solidFill>
              </a:rPr>
              <a:t>lithologies</a:t>
            </a:r>
            <a:r>
              <a:rPr lang="en-US" sz="1800" b="1" dirty="0">
                <a:solidFill>
                  <a:prstClr val="black"/>
                </a:solidFill>
              </a:rPr>
              <a:t>—site survey information, existing well logs, </a:t>
            </a:r>
            <a:r>
              <a:rPr lang="en-US" sz="2000" b="1" dirty="0">
                <a:solidFill>
                  <a:prstClr val="black"/>
                </a:solidFill>
              </a:rPr>
              <a:t>outcrops</a:t>
            </a:r>
          </a:p>
          <a:p>
            <a:pPr marL="293688" indent="-28575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</a:rPr>
              <a:t>Local resources: transportation, fuel, water, food, lodging, heavy equipment, contractors, personnel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Personnel travel, visas 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Permitting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Season/weather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Site-specific safety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Risk management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Cultural issues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Outreach activities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Bureaucratic/political issues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Bidding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Budget + contingency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Proposals</a:t>
            </a:r>
          </a:p>
          <a:p>
            <a:pPr marL="293688" indent="-285750"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prstClr val="black"/>
                </a:solidFill>
              </a:rPr>
              <a:t>Contracting</a:t>
            </a:r>
          </a:p>
        </p:txBody>
      </p:sp>
    </p:spTree>
    <p:extLst>
      <p:ext uri="{BB962C8B-B14F-4D97-AF65-F5344CB8AC3E}">
        <p14:creationId xmlns:p14="http://schemas.microsoft.com/office/powerpoint/2010/main" val="8254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3"/>
          <a:stretch/>
        </p:blipFill>
        <p:spPr>
          <a:xfrm>
            <a:off x="418914" y="553479"/>
            <a:ext cx="8399304" cy="6304522"/>
          </a:xfrm>
        </p:spPr>
      </p:pic>
      <p:grpSp>
        <p:nvGrpSpPr>
          <p:cNvPr id="4" name="Group 3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ectangle 5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8" name="Picture 7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" name="Picture 9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1" name="Picture 10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2" name="Picture 11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/>
          <p:cNvSpPr txBox="1">
            <a:spLocks/>
          </p:cNvSpPr>
          <p:nvPr/>
        </p:nvSpPr>
        <p:spPr>
          <a:xfrm>
            <a:off x="155302" y="178309"/>
            <a:ext cx="7620000" cy="1153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 smtClean="0">
              <a:solidFill>
                <a:srgbClr val="44546A">
                  <a:lumMod val="75000"/>
                </a:srgb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l"/>
            <a:r>
              <a:rPr lang="en-US" sz="3600" dirty="0" smtClean="0">
                <a:solidFill>
                  <a:srgbClr val="44546A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Community Science Planning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33" y="4561146"/>
            <a:ext cx="3766346" cy="2197648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99" name="Chart 98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0" name="Rectangle 99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1" name="Picture 100" descr="CSDCO logo3.pd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02" name="Picture 101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3" name="Picture 102" descr="Msol202c.eps"/>
            <p:cNvPicPr preferRelativeResize="0"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04" name="Picture 103" descr="ODP-OLO12-1A-53Q-1-A.jpg"/>
            <p:cNvPicPr>
              <a:picLocks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05" name="Picture 104" descr="nsf1.eps"/>
            <p:cNvPicPr preferRelativeResize="0"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10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97881"/>
            <a:ext cx="8530379" cy="4525963"/>
          </a:xfrm>
          <a:prstGeom prst="rect">
            <a:avLst/>
          </a:prstGeom>
        </p:spPr>
        <p:txBody>
          <a:bodyPr numCol="1" spcCol="822960">
            <a:normAutofit/>
          </a:bodyPr>
          <a:lstStyle/>
          <a:p>
            <a:pPr marL="292100" indent="-292100">
              <a:buNone/>
            </a:pP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Workshop: November 2016</a:t>
            </a:r>
          </a:p>
          <a:p>
            <a:pPr marL="292100" indent="-292100">
              <a:buNone/>
            </a:pPr>
            <a:r>
              <a:rPr lang="en-US" sz="2000" i="1" dirty="0" err="1" smtClean="0">
                <a:solidFill>
                  <a:schemeClr val="tx2">
                    <a:lumMod val="75000"/>
                  </a:schemeClr>
                </a:solidFill>
              </a:rPr>
              <a:t>Paleorecord</a:t>
            </a: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Community</a:t>
            </a:r>
            <a:endParaRPr lang="en-US" sz="20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Science Drivers: Hydroclimate, Biology/Ecology, Hazards, Paleoanthropology/Archeology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67 sites proposed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Wide community input needed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Focused workshops needed for regional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prioritization</a:t>
            </a:r>
          </a:p>
          <a:p>
            <a:pPr marL="292100" indent="-292100">
              <a:buNone/>
            </a:pP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pPr marL="292100" indent="-292100">
              <a:buNone/>
            </a:pP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Workshop: Spring 2017</a:t>
            </a:r>
          </a:p>
          <a:p>
            <a:pPr marL="292100" indent="-292100">
              <a:buNone/>
            </a:pP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Critical Zone, Deep Biosphere, Structure, </a:t>
            </a:r>
          </a:p>
          <a:p>
            <a:pPr marL="292100" indent="-292100">
              <a:buNone/>
            </a:pP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Tectonics, Geothermal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490" y="1342792"/>
            <a:ext cx="2354089" cy="3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29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44657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1410" y="90581"/>
            <a:ext cx="53252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Example: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  <a:cs typeface="Calibri"/>
              </a:rPr>
              <a:t>MexiDrill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 /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  <a:cs typeface="Calibri"/>
              </a:rPr>
              <a:t>Chalco</a:t>
            </a:r>
            <a:endParaRPr lang="en-US" sz="3200" b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600" b="1" i="1" dirty="0" smtClean="0">
                <a:solidFill>
                  <a:prstClr val="black"/>
                </a:solidFill>
                <a:latin typeface="Calibri"/>
                <a:cs typeface="Calibri"/>
              </a:rPr>
              <a:t>Drilling 2/22 - 4/2/16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800,000 year record of 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climate,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ecology, volcanism, and seismicity from Mexico City basin</a:t>
            </a:r>
            <a:endParaRPr lang="en-US" sz="16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Major funding: 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ICDP,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NSF (P2C2), UNAM (4 years of proposals)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859" y="0"/>
            <a:ext cx="3458141" cy="223354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399155" y="985627"/>
            <a:ext cx="204280" cy="20265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255" y="4897018"/>
            <a:ext cx="85284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791075" algn="l"/>
              </a:tabLst>
            </a:pPr>
            <a:r>
              <a:rPr lang="en-US" sz="1600" b="1" dirty="0">
                <a:solidFill>
                  <a:prstClr val="white"/>
                </a:solidFill>
                <a:ea typeface="Calibri" charset="0"/>
                <a:cs typeface="Calibri" charset="0"/>
              </a:rPr>
              <a:t>First </a:t>
            </a:r>
            <a:r>
              <a:rPr lang="en-US" sz="1600" b="1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ICDP drilling </a:t>
            </a:r>
            <a:r>
              <a:rPr lang="en-US" sz="1600" b="1" dirty="0">
                <a:solidFill>
                  <a:prstClr val="white"/>
                </a:solidFill>
                <a:ea typeface="Calibri" charset="0"/>
                <a:cs typeface="Calibri" charset="0"/>
              </a:rPr>
              <a:t>project with full </a:t>
            </a:r>
            <a:r>
              <a:rPr lang="en-US" sz="1600" b="1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CSDCO coordination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Solicited bids from 6 commercial drilling contractors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≥ 35% </a:t>
            </a:r>
            <a:r>
              <a:rPr lang="en-US" sz="1600" dirty="0">
                <a:solidFill>
                  <a:prstClr val="white"/>
                </a:solidFill>
                <a:ea typeface="Calibri" charset="0"/>
                <a:cs typeface="Calibri" charset="0"/>
              </a:rPr>
              <a:t>drilling cost savings </a:t>
            </a: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(≥ $285k</a:t>
            </a:r>
            <a:r>
              <a:rPr lang="en-US" sz="1600" dirty="0">
                <a:solidFill>
                  <a:prstClr val="white"/>
                </a:solidFill>
                <a:ea typeface="Calibri" charset="0"/>
                <a:cs typeface="Calibri" charset="0"/>
              </a:rPr>
              <a:t>) vs earlier </a:t>
            </a: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budgets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4% lost days for maintenance/parts/driller errors</a:t>
            </a:r>
          </a:p>
          <a:p>
            <a:pPr lvl="1">
              <a:tabLst>
                <a:tab pos="4791075" algn="l"/>
              </a:tabLst>
            </a:pP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vs 35-65% in recent projects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Cutting edge, deeply embedded broader impacts program</a:t>
            </a:r>
          </a:p>
          <a:p>
            <a:pPr>
              <a:tabLst>
                <a:tab pos="4791075" algn="l"/>
              </a:tabLst>
            </a:pPr>
            <a:r>
              <a:rPr lang="en-US" sz="1600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Leverage ~$3M investment in lab instrumentation, tools, software for core processing, scanning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685859" y="1894990"/>
            <a:ext cx="34581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err="1" smtClean="0">
                <a:solidFill>
                  <a:srgbClr val="FFFFFF"/>
                </a:solidFill>
                <a:latin typeface="Calibri"/>
                <a:cs typeface="Calibri"/>
              </a:rPr>
              <a:t>facebook.com</a:t>
            </a:r>
            <a:r>
              <a:rPr lang="en-US" sz="1600" b="1" i="1" dirty="0" smtClean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lang="en-US" sz="1600" b="1" i="1" dirty="0" err="1" smtClean="0">
                <a:solidFill>
                  <a:srgbClr val="FFFFFF"/>
                </a:solidFill>
                <a:latin typeface="Calibri"/>
                <a:cs typeface="Calibri"/>
              </a:rPr>
              <a:t>MexiDrillChalco</a:t>
            </a:r>
            <a:endParaRPr lang="en-US" sz="1600" b="1" i="1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7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1410" y="90581"/>
            <a:ext cx="8664842" cy="73866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Example: Yellowstone </a:t>
            </a:r>
            <a:r>
              <a:rPr lang="en-US" sz="3200" b="1" smtClean="0">
                <a:solidFill>
                  <a:prstClr val="black"/>
                </a:solidFill>
                <a:latin typeface="Calibri"/>
                <a:cs typeface="Calibri"/>
              </a:rPr>
              <a:t>Lake Hydrothermal System</a:t>
            </a:r>
            <a:endParaRPr lang="en-US" sz="3200" b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endParaRPr lang="en-US" sz="1000" b="1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255" y="5075920"/>
            <a:ext cx="8528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Project development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Workflow planning: 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Data capture &amp; management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Drilling performance &amp; engineering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Subsampling</a:t>
            </a:r>
          </a:p>
          <a:p>
            <a:pPr>
              <a:tabLst>
                <a:tab pos="4791075" algn="l"/>
              </a:tabLst>
            </a:pPr>
            <a:r>
              <a:rPr lang="en-US" i="1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Leverage investment in lab instrumentation, tools, scanning, software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1147"/>
            <a:ext cx="9144000" cy="6098977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649741" y="228759"/>
            <a:ext cx="53252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 b="1" i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endParaRPr lang="en-US" sz="1600" b="1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600" b="1" i="1" dirty="0" smtClean="0">
                <a:solidFill>
                  <a:prstClr val="black"/>
                </a:solidFill>
                <a:latin typeface="Calibri"/>
                <a:cs typeface="Calibri"/>
              </a:rPr>
              <a:t>Coring: September 2016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Evolution of Yellowstone hydrothermal system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Funding: NSF IES (Rob </a:t>
            </a:r>
            <a:r>
              <a:rPr lang="en-US" sz="1600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Sohn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PI)</a:t>
            </a:r>
          </a:p>
        </p:txBody>
      </p:sp>
    </p:spTree>
    <p:extLst>
      <p:ext uri="{BB962C8B-B14F-4D97-AF65-F5344CB8AC3E}">
        <p14:creationId xmlns:p14="http://schemas.microsoft.com/office/powerpoint/2010/main" val="8528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1410" y="90581"/>
            <a:ext cx="5325294" cy="160043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Example: Catalina/Jemez CZO</a:t>
            </a:r>
          </a:p>
          <a:p>
            <a:pPr eaLnBrk="1" hangingPunct="1">
              <a:defRPr/>
            </a:pPr>
            <a:endParaRPr lang="en-US" sz="1000" b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Valles Caldera, New Mexico</a:t>
            </a:r>
          </a:p>
          <a:p>
            <a:pPr eaLnBrk="1" hangingPunct="1">
              <a:defRPr/>
            </a:pPr>
            <a:r>
              <a:rPr lang="en-US" sz="1600" b="1" i="1" dirty="0" smtClean="0">
                <a:solidFill>
                  <a:prstClr val="black"/>
                </a:solidFill>
                <a:latin typeface="Calibri"/>
                <a:cs typeface="Calibri"/>
              </a:rPr>
              <a:t>Drilling June 2016</a:t>
            </a:r>
          </a:p>
          <a:p>
            <a:pPr eaLnBrk="1" hangingPunct="1"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Jon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cs typeface="Calibri"/>
              </a:rPr>
              <a:t>Chorover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, Jen McIntosh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255" y="5075920"/>
            <a:ext cx="8528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Project development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Workflow planning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Data capture &amp; management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Drilling performance &amp; engineering</a:t>
            </a:r>
          </a:p>
          <a:p>
            <a:pPr marL="285750" indent="-285750">
              <a:buFont typeface="Arial" charset="0"/>
              <a:buChar char="•"/>
              <a:tabLst>
                <a:tab pos="4791075" algn="l"/>
              </a:tabLst>
            </a:pPr>
            <a:r>
              <a:rPr lang="en-US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Subsampling</a:t>
            </a:r>
          </a:p>
          <a:p>
            <a:pPr>
              <a:tabLst>
                <a:tab pos="4791075" algn="l"/>
              </a:tabLst>
            </a:pPr>
            <a:r>
              <a:rPr lang="en-US" i="1" dirty="0" smtClean="0">
                <a:solidFill>
                  <a:prstClr val="white"/>
                </a:solidFill>
                <a:ea typeface="Calibri" charset="0"/>
                <a:cs typeface="Calibri" charset="0"/>
              </a:rPr>
              <a:t>Leverage investment in lab instrumentation, tools, scanning, software</a:t>
            </a:r>
          </a:p>
        </p:txBody>
      </p:sp>
    </p:spTree>
    <p:extLst>
      <p:ext uri="{BB962C8B-B14F-4D97-AF65-F5344CB8AC3E}">
        <p14:creationId xmlns:p14="http://schemas.microsoft.com/office/powerpoint/2010/main" val="16180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0" name="Chart 5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80714689"/>
                </p:ext>
              </p:extLst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1" name="Rectangle 60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 descr="CSDCO logo3.pdf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63" name="Picture 62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64" name="Picture 63" descr="Msol202c.eps"/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65" name="Picture 64" descr="ODP-OLO12-1A-53Q-1-A.jpg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66" name="Picture 65" descr="nsf1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67" name="Content Placeholder 2"/>
          <p:cNvSpPr txBox="1">
            <a:spLocks/>
          </p:cNvSpPr>
          <p:nvPr/>
        </p:nvSpPr>
        <p:spPr>
          <a:xfrm>
            <a:off x="137760" y="795414"/>
            <a:ext cx="9006241" cy="6002958"/>
          </a:xfrm>
          <a:prstGeom prst="rect">
            <a:avLst/>
          </a:prstGeom>
          <a:noFill/>
        </p:spPr>
        <p:txBody>
          <a:bodyPr vert="horz" lIns="91440" tIns="45720" rIns="91440" bIns="45720" numCol="1" spcCol="822960" rtlCol="0">
            <a:normAutofit fontScale="4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rgbClr val="5B9BD5"/>
              </a:buClr>
              <a:buFont typeface="Arial" pitchFamily="34" charset="0"/>
              <a:buNone/>
            </a:pPr>
            <a:r>
              <a:rPr lang="en-US" sz="9000" dirty="0" smtClean="0">
                <a:solidFill>
                  <a:prstClr val="black"/>
                </a:solidFill>
                <a:latin typeface="Cambria" charset="0"/>
                <a:ea typeface="Cambria" charset="0"/>
                <a:cs typeface="Cambria" charset="0"/>
              </a:rPr>
              <a:t>Metrics</a:t>
            </a:r>
            <a:endParaRPr lang="en-US" sz="9000" b="1" dirty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Font typeface="Arial" pitchFamily="34" charset="0"/>
              <a:buNone/>
            </a:pPr>
            <a:endParaRPr lang="en-US" sz="3300" b="1" dirty="0" smtClean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b="1" dirty="0" smtClean="0">
                <a:solidFill>
                  <a:prstClr val="black"/>
                </a:solidFill>
              </a:rPr>
              <a:t>Collection</a:t>
            </a:r>
            <a:endParaRPr lang="en-US" sz="4300" b="1" dirty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7,317 sites</a:t>
            </a: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34,145 core meters — </a:t>
            </a:r>
            <a:r>
              <a:rPr lang="en-US" sz="4300" i="1" dirty="0" smtClean="0">
                <a:solidFill>
                  <a:prstClr val="black"/>
                </a:solidFill>
              </a:rPr>
              <a:t>tripled since 2009</a:t>
            </a:r>
          </a:p>
          <a:p>
            <a:pPr marL="114300" indent="0">
              <a:buClr>
                <a:srgbClr val="5B9BD5"/>
              </a:buClr>
              <a:buNone/>
            </a:pPr>
            <a:endParaRPr lang="en-US" sz="2500" b="1" dirty="0" smtClean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b="1" dirty="0" smtClean="0">
                <a:solidFill>
                  <a:prstClr val="black"/>
                </a:solidFill>
              </a:rPr>
              <a:t>Materials</a:t>
            </a:r>
          </a:p>
          <a:p>
            <a:pPr>
              <a:buClr>
                <a:srgbClr val="5B9BD5"/>
              </a:buClr>
            </a:pPr>
            <a:r>
              <a:rPr lang="en-US" sz="4300" dirty="0" smtClean="0">
                <a:solidFill>
                  <a:prstClr val="black"/>
                </a:solidFill>
              </a:rPr>
              <a:t> Soft sediment: Continental </a:t>
            </a:r>
            <a:r>
              <a:rPr lang="en-US" sz="4300" dirty="0">
                <a:solidFill>
                  <a:prstClr val="black"/>
                </a:solidFill>
              </a:rPr>
              <a:t>s</a:t>
            </a:r>
            <a:r>
              <a:rPr lang="en-US" sz="4300" dirty="0" smtClean="0">
                <a:solidFill>
                  <a:prstClr val="black"/>
                </a:solidFill>
              </a:rPr>
              <a:t>edimentary basins (lake, bog, river, bay/estuary, etc.)</a:t>
            </a:r>
          </a:p>
          <a:p>
            <a:pPr>
              <a:buClr>
                <a:srgbClr val="5B9BD5"/>
              </a:buClr>
            </a:pPr>
            <a:r>
              <a:rPr lang="en-US" sz="4300" dirty="0" smtClean="0">
                <a:solidFill>
                  <a:prstClr val="black"/>
                </a:solidFill>
              </a:rPr>
              <a:t> Peat</a:t>
            </a:r>
          </a:p>
          <a:p>
            <a:pPr>
              <a:buClr>
                <a:srgbClr val="5B9BD5"/>
              </a:buClr>
            </a:pPr>
            <a:r>
              <a:rPr lang="en-US" sz="4300" dirty="0">
                <a:solidFill>
                  <a:prstClr val="black"/>
                </a:solidFill>
              </a:rPr>
              <a:t> </a:t>
            </a:r>
            <a:r>
              <a:rPr lang="en-US" sz="4300" dirty="0" smtClean="0">
                <a:solidFill>
                  <a:prstClr val="black"/>
                </a:solidFill>
              </a:rPr>
              <a:t>Permafrost</a:t>
            </a:r>
          </a:p>
          <a:p>
            <a:pPr>
              <a:buClr>
                <a:srgbClr val="5B9BD5"/>
              </a:buClr>
            </a:pPr>
            <a:r>
              <a:rPr lang="en-US" sz="4300" dirty="0">
                <a:solidFill>
                  <a:prstClr val="black"/>
                </a:solidFill>
              </a:rPr>
              <a:t> </a:t>
            </a:r>
            <a:r>
              <a:rPr lang="en-US" sz="4300" dirty="0" smtClean="0">
                <a:solidFill>
                  <a:prstClr val="black"/>
                </a:solidFill>
              </a:rPr>
              <a:t>Soils/regolith — CZOs</a:t>
            </a:r>
          </a:p>
          <a:p>
            <a:pPr>
              <a:buClr>
                <a:srgbClr val="5B9BD5"/>
              </a:buClr>
            </a:pPr>
            <a:r>
              <a:rPr lang="en-US" sz="4300" dirty="0">
                <a:solidFill>
                  <a:prstClr val="black"/>
                </a:solidFill>
              </a:rPr>
              <a:t> </a:t>
            </a:r>
            <a:r>
              <a:rPr lang="en-US" sz="4300" dirty="0" smtClean="0">
                <a:solidFill>
                  <a:prstClr val="black"/>
                </a:solidFill>
              </a:rPr>
              <a:t>Sedimentary Rock</a:t>
            </a:r>
          </a:p>
          <a:p>
            <a:pPr>
              <a:buClr>
                <a:srgbClr val="5B9BD5"/>
              </a:buClr>
            </a:pPr>
            <a:r>
              <a:rPr lang="en-US" sz="4300" dirty="0" smtClean="0">
                <a:solidFill>
                  <a:prstClr val="black"/>
                </a:solidFill>
              </a:rPr>
              <a:t> Crystalline Rock</a:t>
            </a:r>
          </a:p>
          <a:p>
            <a:pPr marL="114300" indent="0">
              <a:buClr>
                <a:srgbClr val="5B9BD5"/>
              </a:buClr>
              <a:buNone/>
            </a:pPr>
            <a:endParaRPr lang="en-US" sz="2500" dirty="0" smtClean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b="1" dirty="0" smtClean="0">
                <a:solidFill>
                  <a:prstClr val="black"/>
                </a:solidFill>
              </a:rPr>
              <a:t>Storage</a:t>
            </a:r>
          </a:p>
          <a:p>
            <a:pPr>
              <a:buClr>
                <a:srgbClr val="5B9BD5"/>
              </a:buClr>
            </a:pPr>
            <a:r>
              <a:rPr lang="en-US" sz="4300" dirty="0" smtClean="0">
                <a:solidFill>
                  <a:prstClr val="black"/>
                </a:solidFill>
              </a:rPr>
              <a:t> Refrigerated </a:t>
            </a:r>
          </a:p>
          <a:p>
            <a:pPr>
              <a:buClr>
                <a:srgbClr val="5B9BD5"/>
              </a:buClr>
            </a:pPr>
            <a:r>
              <a:rPr lang="en-US" sz="4300" dirty="0" smtClean="0">
                <a:solidFill>
                  <a:prstClr val="black"/>
                </a:solidFill>
              </a:rPr>
              <a:t> Ambient</a:t>
            </a:r>
          </a:p>
          <a:p>
            <a:pPr>
              <a:buClr>
                <a:srgbClr val="5B9BD5"/>
              </a:buClr>
            </a:pPr>
            <a:r>
              <a:rPr lang="en-US" sz="4300" dirty="0" smtClean="0">
                <a:solidFill>
                  <a:prstClr val="black"/>
                </a:solidFill>
              </a:rPr>
              <a:t> Frozen</a:t>
            </a:r>
            <a:endParaRPr lang="en-US" sz="4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0" name="Chart 5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80714689"/>
                </p:ext>
              </p:extLst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1" name="Rectangle 60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 descr="CSDCO logo3.pdf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63" name="Picture 62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64" name="Picture 63" descr="Msol202c.eps"/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65" name="Picture 64" descr="ODP-OLO12-1A-53Q-1-A.jpg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66" name="Picture 65" descr="nsf1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67" name="Content Placeholder 2"/>
          <p:cNvSpPr txBox="1">
            <a:spLocks/>
          </p:cNvSpPr>
          <p:nvPr/>
        </p:nvSpPr>
        <p:spPr>
          <a:xfrm>
            <a:off x="137760" y="795414"/>
            <a:ext cx="9006241" cy="6002958"/>
          </a:xfrm>
          <a:prstGeom prst="rect">
            <a:avLst/>
          </a:prstGeom>
          <a:noFill/>
        </p:spPr>
        <p:txBody>
          <a:bodyPr vert="horz" lIns="91440" tIns="45720" rIns="91440" bIns="45720" numCol="1" spcCol="822960" rtlCol="0">
            <a:normAutofit fontScale="40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rgbClr val="5B9BD5"/>
              </a:buClr>
              <a:buFont typeface="Arial" pitchFamily="34" charset="0"/>
              <a:buNone/>
            </a:pPr>
            <a:r>
              <a:rPr lang="en-US" sz="9000" dirty="0" smtClean="0">
                <a:solidFill>
                  <a:prstClr val="black"/>
                </a:solidFill>
                <a:latin typeface="Cambria" charset="0"/>
                <a:ea typeface="Cambria" charset="0"/>
                <a:cs typeface="Cambria" charset="0"/>
              </a:rPr>
              <a:t>Metrics</a:t>
            </a:r>
            <a:endParaRPr lang="en-US" sz="9000" b="1" dirty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Font typeface="Arial" pitchFamily="34" charset="0"/>
              <a:buNone/>
            </a:pPr>
            <a:endParaRPr lang="en-US" sz="3300" b="1" dirty="0" smtClean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b="1" dirty="0">
                <a:solidFill>
                  <a:prstClr val="black"/>
                </a:solidFill>
              </a:rPr>
              <a:t>Annually</a:t>
            </a: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dirty="0">
                <a:solidFill>
                  <a:prstClr val="black"/>
                </a:solidFill>
              </a:rPr>
              <a:t>380 unique individuals from 110 institutions visit for 1,300 visits </a:t>
            </a:r>
          </a:p>
          <a:p>
            <a:pPr marL="114300" indent="0">
              <a:buClr>
                <a:srgbClr val="5B9BD5"/>
              </a:buClr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1,300 </a:t>
            </a:r>
            <a:r>
              <a:rPr lang="en-US" sz="4300" dirty="0">
                <a:solidFill>
                  <a:prstClr val="black"/>
                </a:solidFill>
              </a:rPr>
              <a:t>unique individuals from </a:t>
            </a:r>
            <a:r>
              <a:rPr lang="en-US" sz="4300" dirty="0" smtClean="0">
                <a:solidFill>
                  <a:prstClr val="black"/>
                </a:solidFill>
              </a:rPr>
              <a:t>430 </a:t>
            </a:r>
            <a:r>
              <a:rPr lang="en-US" sz="4300" dirty="0">
                <a:solidFill>
                  <a:prstClr val="black"/>
                </a:solidFill>
              </a:rPr>
              <a:t>institutions supported in total for more than 12,500 </a:t>
            </a:r>
            <a:r>
              <a:rPr lang="en-US" sz="4300" dirty="0" smtClean="0">
                <a:solidFill>
                  <a:prstClr val="black"/>
                </a:solidFill>
              </a:rPr>
              <a:t>contacts</a:t>
            </a:r>
          </a:p>
          <a:p>
            <a:pPr marL="114300" indent="0">
              <a:buClr>
                <a:srgbClr val="5B9BD5"/>
              </a:buClr>
              <a:buFont typeface="Arial" pitchFamily="34" charset="0"/>
              <a:buNone/>
            </a:pPr>
            <a:endParaRPr lang="en-US" sz="4300" b="1" dirty="0" smtClean="0">
              <a:solidFill>
                <a:prstClr val="black"/>
              </a:solidFill>
            </a:endParaRPr>
          </a:p>
          <a:p>
            <a:pPr marL="114300" indent="0">
              <a:buClr>
                <a:srgbClr val="5B9BD5"/>
              </a:buClr>
              <a:buFont typeface="Arial" pitchFamily="34" charset="0"/>
              <a:buNone/>
            </a:pPr>
            <a:r>
              <a:rPr lang="en-US" sz="4300" b="1" dirty="0" smtClean="0">
                <a:solidFill>
                  <a:prstClr val="black"/>
                </a:solidFill>
              </a:rPr>
              <a:t>2011-16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428 </a:t>
            </a:r>
            <a:r>
              <a:rPr lang="en-US" sz="4300" dirty="0">
                <a:solidFill>
                  <a:prstClr val="black"/>
                </a:solidFill>
              </a:rPr>
              <a:t>journal articles </a:t>
            </a:r>
            <a:r>
              <a:rPr lang="en-US" sz="4300" dirty="0" smtClean="0">
                <a:solidFill>
                  <a:prstClr val="black"/>
                </a:solidFill>
              </a:rPr>
              <a:t>published </a:t>
            </a:r>
            <a:r>
              <a:rPr lang="en-US" sz="4300" dirty="0">
                <a:solidFill>
                  <a:prstClr val="black"/>
                </a:solidFill>
              </a:rPr>
              <a:t>from </a:t>
            </a:r>
            <a:r>
              <a:rPr lang="en-US" sz="4300" dirty="0" smtClean="0">
                <a:solidFill>
                  <a:prstClr val="black"/>
                </a:solidFill>
              </a:rPr>
              <a:t>supported projects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812 </a:t>
            </a:r>
            <a:r>
              <a:rPr lang="en-US" sz="4300" dirty="0">
                <a:solidFill>
                  <a:prstClr val="black"/>
                </a:solidFill>
              </a:rPr>
              <a:t>projects </a:t>
            </a:r>
            <a:r>
              <a:rPr lang="en-US" sz="4300" dirty="0" smtClean="0">
                <a:solidFill>
                  <a:prstClr val="black"/>
                </a:solidFill>
              </a:rPr>
              <a:t>supported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627 </a:t>
            </a:r>
            <a:r>
              <a:rPr lang="en-US" sz="4300" dirty="0">
                <a:solidFill>
                  <a:prstClr val="black"/>
                </a:solidFill>
              </a:rPr>
              <a:t>graduate students, </a:t>
            </a:r>
            <a:r>
              <a:rPr lang="en-US" sz="4300" dirty="0" smtClean="0">
                <a:solidFill>
                  <a:prstClr val="black"/>
                </a:solidFill>
              </a:rPr>
              <a:t>768 </a:t>
            </a:r>
            <a:r>
              <a:rPr lang="en-US" sz="4300" dirty="0">
                <a:solidFill>
                  <a:prstClr val="black"/>
                </a:solidFill>
              </a:rPr>
              <a:t>undergraduate students, and </a:t>
            </a:r>
            <a:r>
              <a:rPr lang="en-US" sz="4300" dirty="0" smtClean="0">
                <a:solidFill>
                  <a:prstClr val="black"/>
                </a:solidFill>
              </a:rPr>
              <a:t>52 </a:t>
            </a:r>
            <a:r>
              <a:rPr lang="en-US" sz="4300" dirty="0">
                <a:solidFill>
                  <a:prstClr val="black"/>
                </a:solidFill>
              </a:rPr>
              <a:t>high‐school </a:t>
            </a:r>
            <a:r>
              <a:rPr lang="en-US" sz="4300" dirty="0" smtClean="0">
                <a:solidFill>
                  <a:prstClr val="black"/>
                </a:solidFill>
              </a:rPr>
              <a:t>students trained/mentored</a:t>
            </a:r>
            <a:endParaRPr lang="en-US" sz="4300" dirty="0">
              <a:solidFill>
                <a:prstClr val="black"/>
              </a:solidFill>
            </a:endParaRP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15 major </a:t>
            </a:r>
            <a:r>
              <a:rPr lang="en-US" sz="4300" dirty="0">
                <a:solidFill>
                  <a:prstClr val="black"/>
                </a:solidFill>
              </a:rPr>
              <a:t>drilling campaigns </a:t>
            </a:r>
            <a:r>
              <a:rPr lang="en-US" sz="4300" dirty="0" smtClean="0">
                <a:solidFill>
                  <a:prstClr val="black"/>
                </a:solidFill>
              </a:rPr>
              <a:t>supported </a:t>
            </a:r>
            <a:r>
              <a:rPr lang="en-US" sz="4300" dirty="0">
                <a:solidFill>
                  <a:prstClr val="black"/>
                </a:solidFill>
              </a:rPr>
              <a:t>in the field </a:t>
            </a:r>
            <a:r>
              <a:rPr lang="en-US" sz="4300" dirty="0" smtClean="0">
                <a:solidFill>
                  <a:prstClr val="black"/>
                </a:solidFill>
              </a:rPr>
              <a:t>and lab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81 </a:t>
            </a:r>
            <a:r>
              <a:rPr lang="en-US" sz="4300" dirty="0">
                <a:solidFill>
                  <a:prstClr val="black"/>
                </a:solidFill>
              </a:rPr>
              <a:t>field campaigns </a:t>
            </a:r>
            <a:r>
              <a:rPr lang="en-US" sz="4300" dirty="0" smtClean="0">
                <a:solidFill>
                  <a:prstClr val="black"/>
                </a:solidFill>
              </a:rPr>
              <a:t>total directly supported for 1,648 staff-days</a:t>
            </a:r>
            <a:endParaRPr lang="en-US" sz="4300" dirty="0">
              <a:solidFill>
                <a:prstClr val="black"/>
              </a:solidFill>
            </a:endParaRP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163 </a:t>
            </a:r>
            <a:r>
              <a:rPr lang="en-US" sz="4300" dirty="0">
                <a:solidFill>
                  <a:prstClr val="black"/>
                </a:solidFill>
              </a:rPr>
              <a:t>field campaigns rented </a:t>
            </a:r>
            <a:r>
              <a:rPr lang="en-US" sz="4300" dirty="0" smtClean="0">
                <a:solidFill>
                  <a:prstClr val="black"/>
                </a:solidFill>
              </a:rPr>
              <a:t>equipment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12,434 </a:t>
            </a:r>
            <a:r>
              <a:rPr lang="en-US" sz="4300" dirty="0">
                <a:solidFill>
                  <a:prstClr val="black"/>
                </a:solidFill>
              </a:rPr>
              <a:t>meters of core were </a:t>
            </a:r>
            <a:r>
              <a:rPr lang="en-US" sz="4300" dirty="0" smtClean="0">
                <a:solidFill>
                  <a:prstClr val="black"/>
                </a:solidFill>
              </a:rPr>
              <a:t>processed for 297 projects</a:t>
            </a:r>
            <a:endParaRPr lang="en-US" sz="4300" dirty="0">
              <a:solidFill>
                <a:prstClr val="black"/>
              </a:solidFill>
            </a:endParaRP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478 </a:t>
            </a:r>
            <a:r>
              <a:rPr lang="en-US" sz="4300" dirty="0">
                <a:solidFill>
                  <a:prstClr val="black"/>
                </a:solidFill>
              </a:rPr>
              <a:t>sample requests </a:t>
            </a:r>
            <a:r>
              <a:rPr lang="en-US" sz="4300" dirty="0" smtClean="0">
                <a:solidFill>
                  <a:prstClr val="black"/>
                </a:solidFill>
              </a:rPr>
              <a:t>filled (each 10 to 10,000 samples)</a:t>
            </a:r>
            <a:endParaRPr lang="en-US" sz="4300" dirty="0">
              <a:solidFill>
                <a:prstClr val="black"/>
              </a:solidFill>
            </a:endParaRP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74% of projects </a:t>
            </a:r>
            <a:r>
              <a:rPr lang="en-US" sz="4300" dirty="0">
                <a:solidFill>
                  <a:prstClr val="black"/>
                </a:solidFill>
              </a:rPr>
              <a:t>archived cores </a:t>
            </a:r>
            <a:r>
              <a:rPr lang="en-US" sz="4300" dirty="0" smtClean="0">
                <a:solidFill>
                  <a:prstClr val="black"/>
                </a:solidFill>
              </a:rPr>
              <a:t>in repository</a:t>
            </a:r>
            <a:endParaRPr lang="en-US" sz="4300" dirty="0">
              <a:solidFill>
                <a:prstClr val="black"/>
              </a:solidFill>
            </a:endParaRP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174 sets </a:t>
            </a:r>
            <a:r>
              <a:rPr lang="en-US" sz="4300" dirty="0">
                <a:solidFill>
                  <a:prstClr val="black"/>
                </a:solidFill>
              </a:rPr>
              <a:t>of lake sediment coring equipment </a:t>
            </a:r>
            <a:r>
              <a:rPr lang="en-US" sz="4300" dirty="0" smtClean="0">
                <a:solidFill>
                  <a:prstClr val="black"/>
                </a:solidFill>
              </a:rPr>
              <a:t>sold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355 orders filled for </a:t>
            </a:r>
            <a:r>
              <a:rPr lang="en-US" sz="4300" dirty="0">
                <a:solidFill>
                  <a:prstClr val="black"/>
                </a:solidFill>
              </a:rPr>
              <a:t>specialized field and </a:t>
            </a:r>
            <a:r>
              <a:rPr lang="en-US" sz="4300" dirty="0" smtClean="0">
                <a:solidFill>
                  <a:prstClr val="black"/>
                </a:solidFill>
              </a:rPr>
              <a:t>lab supplies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1,410 shipments of cores, samples, supplies, and equipment</a:t>
            </a:r>
          </a:p>
          <a:p>
            <a:pPr marL="346075" indent="-227013">
              <a:buClr>
                <a:srgbClr val="5B9BD5"/>
              </a:buClr>
              <a:buFont typeface="Arial" pitchFamily="34" charset="0"/>
              <a:buNone/>
            </a:pPr>
            <a:r>
              <a:rPr lang="en-US" sz="4300" dirty="0" smtClean="0">
                <a:solidFill>
                  <a:prstClr val="black"/>
                </a:solidFill>
              </a:rPr>
              <a:t>8 core collections accessioned; 6 more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6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 descr="CSDCO logo3.pdf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5" name="Picture 4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7" name="Picture 6" descr="Msol202c.eps"/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3" name="Picture 12" descr="ODP-OLO12-1A-53Q-1-A.jpg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6" name="Picture 5" descr="nsf1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6810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Cambria"/>
                <a:cs typeface="Cambria"/>
              </a:rPr>
              <a:t>Personnel</a:t>
            </a:r>
            <a:endParaRPr lang="en-US" dirty="0">
              <a:solidFill>
                <a:srgbClr val="1F497D">
                  <a:lumMod val="75000"/>
                </a:srgbClr>
              </a:solidFill>
              <a:latin typeface="Cambria"/>
              <a:cs typeface="Cambria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71500" y="1854200"/>
            <a:ext cx="7620000" cy="4800600"/>
          </a:xfrm>
          <a:prstGeom prst="rect">
            <a:avLst/>
          </a:prstGeom>
        </p:spPr>
        <p:txBody>
          <a:bodyPr vert="horz" lIns="91440" tIns="45720" rIns="91440" bIns="45720" numCol="1" spcCol="82296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i="1" dirty="0" smtClean="0">
                <a:solidFill>
                  <a:srgbClr val="1F497D">
                    <a:lumMod val="75000"/>
                  </a:srgbClr>
                </a:solidFill>
              </a:rPr>
              <a:t>UMN-Twin Cities</a:t>
            </a:r>
          </a:p>
          <a:p>
            <a:pPr algn="l"/>
            <a:r>
              <a:rPr lang="en-US" sz="1400" b="1" dirty="0">
                <a:solidFill>
                  <a:srgbClr val="1F497D">
                    <a:lumMod val="75000"/>
                  </a:srgbClr>
                </a:solidFill>
              </a:rPr>
              <a:t>Anders Noren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, CSDCO Director (PI)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Emi </a:t>
            </a:r>
            <a:r>
              <a:rPr lang="en-US" sz="1400" b="1" dirty="0">
                <a:solidFill>
                  <a:srgbClr val="1F497D">
                    <a:lumMod val="75000"/>
                  </a:srgbClr>
                </a:solidFill>
              </a:rPr>
              <a:t>Ito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, LacCore Director (PI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)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Amy Myrbo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Research 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Associate; Director of Outreach, Diversity, &amp; Education (PI)</a:t>
            </a:r>
            <a:endParaRPr lang="en-US" sz="1400" dirty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Jessica Heck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Lab and Finance Manager</a:t>
            </a:r>
          </a:p>
          <a:p>
            <a:pPr algn="l"/>
            <a:r>
              <a:rPr lang="en-US" sz="1400" b="1" dirty="0">
                <a:solidFill>
                  <a:srgbClr val="1F497D">
                    <a:lumMod val="75000"/>
                  </a:srgbClr>
                </a:solidFill>
              </a:rPr>
              <a:t>Kristina </a:t>
            </a:r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Brady Shannon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Curator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Ryan O’Grady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Operations and Infrastructure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Alexander Morrison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Data Manager and Developer</a:t>
            </a:r>
            <a:endParaRPr lang="en-US" sz="1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Mark Shapley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Research Associate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Shane </a:t>
            </a:r>
            <a:r>
              <a:rPr lang="en-US" sz="1400" b="1" dirty="0" err="1" smtClean="0">
                <a:solidFill>
                  <a:srgbClr val="1F497D">
                    <a:lumMod val="75000"/>
                  </a:srgbClr>
                </a:solidFill>
              </a:rPr>
              <a:t>Loeffler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Graduate Research Assistant / Flyover Country</a:t>
            </a:r>
          </a:p>
          <a:p>
            <a:pPr algn="l"/>
            <a:r>
              <a:rPr lang="en-US" sz="1400" b="1" dirty="0" err="1" smtClean="0">
                <a:solidFill>
                  <a:srgbClr val="1F497D">
                    <a:lumMod val="75000"/>
                  </a:srgbClr>
                </a:solidFill>
              </a:rPr>
              <a:t>Sijia</a:t>
            </a:r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 Ai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Flyover Country Developer</a:t>
            </a:r>
            <a:endParaRPr lang="en-US" sz="1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Jane Franklin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Financial 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Administrator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Alex </a:t>
            </a:r>
            <a:r>
              <a:rPr lang="en-US" sz="1400" b="1" dirty="0" err="1" smtClean="0">
                <a:solidFill>
                  <a:srgbClr val="1F497D">
                    <a:lumMod val="75000"/>
                  </a:srgbClr>
                </a:solidFill>
              </a:rPr>
              <a:t>Gjorvad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Technician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Sarah McNamara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Technician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TBN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, Technician</a:t>
            </a:r>
          </a:p>
          <a:p>
            <a:pPr algn="l"/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Contractors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Brian </a:t>
            </a:r>
            <a:r>
              <a:rPr lang="en-US" sz="1400" b="1" dirty="0" err="1">
                <a:solidFill>
                  <a:srgbClr val="1F497D">
                    <a:lumMod val="75000"/>
                  </a:srgbClr>
                </a:solidFill>
              </a:rPr>
              <a:t>Grivna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, 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Applications Developer</a:t>
            </a:r>
            <a:endParaRPr lang="en-US" sz="1400" dirty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r>
              <a:rPr lang="en-US" sz="1400" b="1" dirty="0">
                <a:solidFill>
                  <a:srgbClr val="1F497D">
                    <a:lumMod val="75000"/>
                  </a:srgbClr>
                </a:solidFill>
              </a:rPr>
              <a:t>Doug </a:t>
            </a:r>
            <a:r>
              <a:rPr lang="en-US" sz="1400" b="1" dirty="0" err="1">
                <a:solidFill>
                  <a:srgbClr val="1F497D">
                    <a:lumMod val="75000"/>
                  </a:srgbClr>
                </a:solidFill>
              </a:rPr>
              <a:t>Schnurrenberger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, 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Drilling Supervisor</a:t>
            </a:r>
            <a:endParaRPr lang="en-US" sz="1400" dirty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endParaRPr lang="en-US" sz="1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r>
              <a:rPr lang="en-US" sz="1400" b="1" i="1" dirty="0" smtClean="0">
                <a:solidFill>
                  <a:srgbClr val="1F497D">
                    <a:lumMod val="75000"/>
                  </a:srgbClr>
                </a:solidFill>
              </a:rPr>
              <a:t>UMN-Duluth</a:t>
            </a:r>
          </a:p>
          <a:p>
            <a:pPr algn="l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Erik </a:t>
            </a:r>
            <a:r>
              <a:rPr lang="en-US" sz="1400" b="1" dirty="0">
                <a:solidFill>
                  <a:srgbClr val="1F497D">
                    <a:lumMod val="75000"/>
                  </a:srgbClr>
                </a:solidFill>
              </a:rPr>
              <a:t>Brown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, XRF Lab 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Director (PI)</a:t>
            </a:r>
            <a:endParaRPr lang="en-US" sz="1400" dirty="0">
              <a:solidFill>
                <a:srgbClr val="1F497D">
                  <a:lumMod val="75000"/>
                </a:srgbClr>
              </a:solidFill>
            </a:endParaRPr>
          </a:p>
          <a:p>
            <a:pPr algn="l"/>
            <a:r>
              <a:rPr lang="en-US" sz="1400" b="1" dirty="0">
                <a:solidFill>
                  <a:srgbClr val="1F497D">
                    <a:lumMod val="75000"/>
                  </a:srgbClr>
                </a:solidFill>
              </a:rPr>
              <a:t>Aaron </a:t>
            </a:r>
            <a:r>
              <a:rPr lang="en-US" sz="1400" b="1" dirty="0" err="1">
                <a:solidFill>
                  <a:srgbClr val="1F497D">
                    <a:lumMod val="75000"/>
                  </a:srgbClr>
                </a:solidFill>
              </a:rPr>
              <a:t>Lingwall</a:t>
            </a:r>
            <a:r>
              <a:rPr lang="en-US" sz="1400" dirty="0">
                <a:solidFill>
                  <a:srgbClr val="1F497D">
                    <a:lumMod val="75000"/>
                  </a:srgbClr>
                </a:solidFill>
              </a:rPr>
              <a:t>, XRF Lab 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12970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8886" y="1178075"/>
            <a:ext cx="238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CSDCO.org</a:t>
            </a:r>
            <a:endParaRPr lang="en-US" sz="3200" b="1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 eaLnBrk="1" hangingPunct="1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LacCore.org</a:t>
            </a:r>
            <a:endParaRPr lang="en-US" sz="3200" b="1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955" y="708524"/>
            <a:ext cx="5049159" cy="60713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Rectangle 6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CSDCO logo3.pd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9" name="Picture 8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" name="Picture 9" descr="Msol202c.eps"/>
            <p:cNvPicPr preferRelativeResize="0"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2" name="Picture 11" descr="ODP-OLO12-1A-53Q-1-A.jpg"/>
            <p:cNvPicPr>
              <a:picLocks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3" name="Picture 12" descr="nsf1.eps"/>
            <p:cNvPicPr preferRelativeResize="0"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784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14300" y="616755"/>
            <a:ext cx="33131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Facility Move: August 2017</a:t>
            </a:r>
            <a:endParaRPr lang="en-US" sz="3200" b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252" y="0"/>
            <a:ext cx="6075748" cy="6858000"/>
          </a:xfrm>
          <a:prstGeom prst="rect">
            <a:avLst/>
          </a:prstGeom>
        </p:spPr>
      </p:pic>
      <p:pic>
        <p:nvPicPr>
          <p:cNvPr id="7" name="Picture 6" descr="Tate floor 1 combined exportedPSzoom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01" y="3711931"/>
            <a:ext cx="2976951" cy="30952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201" y="1790700"/>
            <a:ext cx="2956338" cy="1816100"/>
            <a:chOff x="3030151" y="1689100"/>
            <a:chExt cx="4754949" cy="2921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712" t="24630" r="13712" b="32778"/>
            <a:stretch/>
          </p:blipFill>
          <p:spPr>
            <a:xfrm>
              <a:off x="3030151" y="1689100"/>
              <a:ext cx="4754949" cy="292100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956300" y="2120900"/>
              <a:ext cx="622300" cy="622300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229100" y="2863850"/>
              <a:ext cx="622300" cy="622300"/>
            </a:xfrm>
            <a:prstGeom prst="ellipse">
              <a:avLst/>
            </a:prstGeom>
            <a:no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5" name="Rectangle 14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 descr="CSDCO logo3.pdf"/>
            <p:cNvPicPr preferRelativeResize="0"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7" name="Picture 16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8" name="Picture 17" descr="Msol202c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9" name="Picture 18" descr="ODP-OLO12-1A-53Q-1-A.jpg"/>
            <p:cNvPicPr>
              <a:picLocks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20" name="Picture 19" descr="nsf1.eps"/>
            <p:cNvPicPr preferRelativeResize="0"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80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9162"/>
            <a:ext cx="9144000" cy="61788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tangle 6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9" name="Picture 8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" name="Picture 9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1" name="Picture 10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2" name="Picture 11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24395" y="851728"/>
            <a:ext cx="26029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cs typeface="Calibri"/>
              </a:rPr>
              <a:t>Site Surveys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327382" y="813861"/>
            <a:ext cx="369093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371475" indent="-3714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Geophysical (seismic reflection, passive seismic, GPR,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cs typeface="Calibri"/>
              </a:rPr>
              <a:t>multibeam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Well logs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Outcrops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endParaRPr lang="en-US" sz="1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5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2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60398" y="2235197"/>
            <a:ext cx="5283200" cy="3962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Logistics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0" y="1536700"/>
            <a:ext cx="4495800" cy="4800600"/>
          </a:xfrm>
        </p:spPr>
        <p:txBody>
          <a:bodyPr>
            <a:normAutofit/>
          </a:bodyPr>
          <a:lstStyle/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Local customs and resources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Carnet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Local partners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US Export License requirements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Travel: immigration, visas, 	transportation, housing, food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Local financial transactions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Local export permit requirements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US importation requirements</a:t>
            </a:r>
          </a:p>
          <a:p>
            <a:pPr indent="-342900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Freight</a:t>
            </a:r>
            <a:endParaRPr lang="en-US" sz="1500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tangle 6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9" name="Picture 8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0" name="Picture 9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1" name="Picture 10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2" name="Picture 11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97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Operations Management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866900"/>
            <a:ext cx="5245100" cy="4648200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General Contractor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Drilling,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ownhole logging, accommodations, procurement, etc.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Budget management / cost control</a:t>
            </a:r>
          </a:p>
          <a:p>
            <a:pPr marL="114300" indent="0">
              <a:buNone/>
            </a:pP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Company rep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Institutional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memory between projects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Ensures contractor follows client priorities, executes drilling plan safely and efficiently, meets goals and timelines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Provides continual communication between drillers and scientists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Drilling engineering support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Curator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Sample handling, subsampling, data capture</a:t>
            </a:r>
          </a:p>
          <a:p>
            <a:pPr lvl="1">
              <a:buFont typeface="Arial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10795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Outreach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1" descr="PICT5922.JP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24051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eten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33742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Rectangle 7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CSDCO logo3.pd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0" name="Picture 9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1" name="Picture 10" descr="Msol202c.eps"/>
            <p:cNvPicPr preferRelativeResize="0"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2" name="Picture 11" descr="ODP-OLO12-1A-53Q-1-A.jpg"/>
            <p:cNvPicPr>
              <a:picLocks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3" name="Picture 12" descr="nsf1.eps"/>
            <p:cNvPicPr preferRelativeResize="0"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7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67809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prstClr val="white"/>
                </a:solidFill>
                <a:latin typeface="Calibri"/>
                <a:cs typeface="Calibri"/>
              </a:rPr>
              <a:t>Field workflows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ectangle 5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8" name="Picture 7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9" name="Picture 8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0" name="Picture 9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1" name="Picture 10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041" y="565766"/>
            <a:ext cx="4846211" cy="40121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821"/>
          <a:stretch/>
        </p:blipFill>
        <p:spPr>
          <a:xfrm>
            <a:off x="4573747" y="4577871"/>
            <a:ext cx="4846211" cy="2351313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52400" y="830495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Downhole </a:t>
            </a:r>
          </a:p>
          <a:p>
            <a:pPr eaLnBrk="1" hangingPunct="1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Surveys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6682" y="2683565"/>
            <a:ext cx="4326043" cy="4014098"/>
            <a:chOff x="116682" y="752475"/>
            <a:chExt cx="8896351" cy="5945188"/>
          </a:xfrm>
        </p:grpSpPr>
        <p:grpSp>
          <p:nvGrpSpPr>
            <p:cNvPr id="17" name="Gruppierung 1"/>
            <p:cNvGrpSpPr>
              <a:grpSpLocks/>
            </p:cNvGrpSpPr>
            <p:nvPr/>
          </p:nvGrpSpPr>
          <p:grpSpPr bwMode="auto">
            <a:xfrm>
              <a:off x="2934494" y="752475"/>
              <a:ext cx="1546225" cy="5938838"/>
              <a:chOff x="2730500" y="752475"/>
              <a:chExt cx="1546225" cy="5938838"/>
            </a:xfrm>
          </p:grpSpPr>
          <p:pic>
            <p:nvPicPr>
              <p:cNvPr id="18" name="Picture 5" descr="PICT3572.jpg                                                   006874F0Mac HD                         BBA748FD: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0500" y="752475"/>
                <a:ext cx="1539875" cy="5938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3402013" y="804863"/>
                <a:ext cx="874712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en-US" sz="2800">
                    <a:solidFill>
                      <a:srgbClr val="FFFF00"/>
                    </a:solidFill>
                  </a:rPr>
                  <a:t>DLL</a:t>
                </a:r>
              </a:p>
            </p:txBody>
          </p:sp>
        </p:grpSp>
        <p:grpSp>
          <p:nvGrpSpPr>
            <p:cNvPr id="20" name="Gruppierung 2"/>
            <p:cNvGrpSpPr>
              <a:grpSpLocks/>
            </p:cNvGrpSpPr>
            <p:nvPr/>
          </p:nvGrpSpPr>
          <p:grpSpPr bwMode="auto">
            <a:xfrm>
              <a:off x="116682" y="752475"/>
              <a:ext cx="1392237" cy="5938838"/>
              <a:chOff x="4363318" y="752475"/>
              <a:chExt cx="1392237" cy="5938838"/>
            </a:xfrm>
          </p:grpSpPr>
          <p:pic>
            <p:nvPicPr>
              <p:cNvPr id="21" name="Picture 4" descr="PICT3454_1.jpg                                                 006874EDMac HD                         BBA748FD: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318" y="752475"/>
                <a:ext cx="1392237" cy="5938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4418013" y="804863"/>
                <a:ext cx="717550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en-US" sz="2800">
                    <a:solidFill>
                      <a:srgbClr val="FFFF00"/>
                    </a:solidFill>
                  </a:rPr>
                  <a:t>MS</a:t>
                </a:r>
              </a:p>
            </p:txBody>
          </p:sp>
        </p:grpSp>
        <p:grpSp>
          <p:nvGrpSpPr>
            <p:cNvPr id="23" name="Gruppierung 3"/>
            <p:cNvGrpSpPr>
              <a:grpSpLocks/>
            </p:cNvGrpSpPr>
            <p:nvPr/>
          </p:nvGrpSpPr>
          <p:grpSpPr bwMode="auto">
            <a:xfrm>
              <a:off x="1508919" y="752475"/>
              <a:ext cx="1512887" cy="5938838"/>
              <a:chOff x="5824538" y="752475"/>
              <a:chExt cx="1512887" cy="5938838"/>
            </a:xfrm>
          </p:grpSpPr>
          <p:pic>
            <p:nvPicPr>
              <p:cNvPr id="24" name="Picture 6" descr="PICT3573.jpg                                                   006874F3Mac HD                         BBA748FD: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4538" y="752475"/>
                <a:ext cx="1425575" cy="5938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6383338" y="804863"/>
                <a:ext cx="954087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en-US" sz="2800">
                    <a:solidFill>
                      <a:srgbClr val="FFFF00"/>
                    </a:solidFill>
                  </a:rPr>
                  <a:t>SGR</a:t>
                </a:r>
              </a:p>
            </p:txBody>
          </p:sp>
        </p:grpSp>
        <p:grpSp>
          <p:nvGrpSpPr>
            <p:cNvPr id="26" name="Gruppierung 4"/>
            <p:cNvGrpSpPr>
              <a:grpSpLocks/>
            </p:cNvGrpSpPr>
            <p:nvPr/>
          </p:nvGrpSpPr>
          <p:grpSpPr bwMode="auto">
            <a:xfrm>
              <a:off x="4474370" y="752475"/>
              <a:ext cx="1181100" cy="5945188"/>
              <a:chOff x="7366000" y="752475"/>
              <a:chExt cx="1181100" cy="5945188"/>
            </a:xfrm>
          </p:grpSpPr>
          <p:pic>
            <p:nvPicPr>
              <p:cNvPr id="27" name="Picture 26" descr="PICT3604_1.jpg                                                 0068C1FEMac HD                         BBA748FD: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6000" y="752475"/>
                <a:ext cx="1147763" cy="594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7869238" y="804863"/>
                <a:ext cx="677862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en-US" sz="2800">
                    <a:solidFill>
                      <a:srgbClr val="FFFF00"/>
                    </a:solidFill>
                  </a:rPr>
                  <a:t>BS</a:t>
                </a:r>
              </a:p>
            </p:txBody>
          </p:sp>
        </p:grpSp>
        <p:grpSp>
          <p:nvGrpSpPr>
            <p:cNvPr id="29" name="Gruppierung 1"/>
            <p:cNvGrpSpPr>
              <a:grpSpLocks/>
            </p:cNvGrpSpPr>
            <p:nvPr/>
          </p:nvGrpSpPr>
          <p:grpSpPr bwMode="auto">
            <a:xfrm>
              <a:off x="5622133" y="763588"/>
              <a:ext cx="2039938" cy="5934075"/>
              <a:chOff x="6843275" y="726925"/>
              <a:chExt cx="2039938" cy="5934075"/>
            </a:xfrm>
          </p:grpSpPr>
          <p:pic>
            <p:nvPicPr>
              <p:cNvPr id="30" name="Picture 3" descr="PICT3463.jpg                                                   006874E0Mac HD                         BBA748FD: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3275" y="726925"/>
                <a:ext cx="2039938" cy="5934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8"/>
              <p:cNvSpPr>
                <a:spLocks noChangeArrowheads="1"/>
              </p:cNvSpPr>
              <p:nvPr/>
            </p:nvSpPr>
            <p:spPr bwMode="auto">
              <a:xfrm>
                <a:off x="7981513" y="780900"/>
                <a:ext cx="776287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rgbClr val="FF0066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en-US" sz="2800">
                    <a:solidFill>
                      <a:srgbClr val="FFFF00"/>
                    </a:solidFill>
                  </a:rPr>
                  <a:t>DIP</a:t>
                </a:r>
              </a:p>
            </p:txBody>
          </p:sp>
        </p:grpSp>
        <p:pic>
          <p:nvPicPr>
            <p:cNvPr id="32" name="Picture 7" descr="DSC06609.jpg                                                   006874FCMac HD                         BBA748FD: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0158" y="752475"/>
              <a:ext cx="1412875" cy="593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5445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Field Support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Equipment design,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sales, rental, operation/training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Surface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cores: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push, gravity, freeze,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Eckman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dredge</a:t>
            </a:r>
          </a:p>
          <a:p>
            <a:pPr lvl="1">
              <a:buFont typeface="Arial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Long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cores: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Kullenberg, Livingstone, Mackereth, Nesje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vibracorer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Winkie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drill</a:t>
            </a:r>
          </a:p>
          <a:p>
            <a:pPr lvl="1">
              <a:buFont typeface="Arial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Vessels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small inflatables to large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platforms</a:t>
            </a:r>
          </a:p>
          <a:p>
            <a:pPr marL="411480" lvl="1" indent="0"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11480" lvl="1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Rectangle 5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CSDCO logo3.pdf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8" name="Picture 7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9" name="Picture 8" descr="Msol202c.eps"/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10" name="Picture 9" descr="ODP-OLO12-1A-53Q-1-A.jpg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11" name="Picture 10" descr="nsf1.eps"/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13" name="Picture 12" descr="freeze corer2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800" y="5562600"/>
            <a:ext cx="1727200" cy="1295400"/>
          </a:xfrm>
          <a:prstGeom prst="rect">
            <a:avLst/>
          </a:prstGeom>
        </p:spPr>
      </p:pic>
      <p:pic>
        <p:nvPicPr>
          <p:cNvPr id="15" name="Content Placeholder 3" descr="hinged handle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1414" y="4721774"/>
            <a:ext cx="1755386" cy="965395"/>
          </a:xfrm>
          <a:prstGeom prst="rect">
            <a:avLst/>
          </a:prstGeom>
        </p:spPr>
      </p:pic>
      <p:pic>
        <p:nvPicPr>
          <p:cNvPr id="16" name="Picture 15" descr="notched head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800" y="4432300"/>
            <a:ext cx="1759702" cy="1130300"/>
          </a:xfrm>
          <a:prstGeom prst="rect">
            <a:avLst/>
          </a:prstGeom>
        </p:spPr>
      </p:pic>
      <p:pic>
        <p:nvPicPr>
          <p:cNvPr id="17" name="Picture 16" descr="Kopie von 1 070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414" y="5687170"/>
            <a:ext cx="1755386" cy="1170829"/>
          </a:xfrm>
          <a:prstGeom prst="rect">
            <a:avLst/>
          </a:prstGeom>
        </p:spPr>
      </p:pic>
      <p:pic>
        <p:nvPicPr>
          <p:cNvPr id="18" name="Picture 17" descr="Livingstone extruder1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266" y="5610969"/>
            <a:ext cx="1661147" cy="1245860"/>
          </a:xfrm>
          <a:prstGeom prst="rect">
            <a:avLst/>
          </a:prstGeom>
        </p:spPr>
      </p:pic>
      <p:pic>
        <p:nvPicPr>
          <p:cNvPr id="19" name="Picture 18" descr="DSCN0003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253" y="4356100"/>
            <a:ext cx="1673160" cy="1254870"/>
          </a:xfrm>
          <a:prstGeom prst="rect">
            <a:avLst/>
          </a:prstGeom>
        </p:spPr>
      </p:pic>
      <p:pic>
        <p:nvPicPr>
          <p:cNvPr id="22" name="Picture 21" descr="MUCK corer1.JP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614" y="5719990"/>
            <a:ext cx="1549652" cy="1162239"/>
          </a:xfrm>
          <a:prstGeom prst="rect">
            <a:avLst/>
          </a:prstGeom>
        </p:spPr>
      </p:pic>
      <p:pic>
        <p:nvPicPr>
          <p:cNvPr id="23" name="Picture 22" descr="pontoon.JPG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5422901"/>
            <a:ext cx="1841014" cy="1447800"/>
          </a:xfrm>
          <a:prstGeom prst="rect">
            <a:avLst/>
          </a:prstGeom>
        </p:spPr>
      </p:pic>
      <p:pic>
        <p:nvPicPr>
          <p:cNvPr id="24" name="Picture 23" descr="cataraft.JPG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01" y="4270739"/>
            <a:ext cx="1753950" cy="1164861"/>
          </a:xfrm>
          <a:prstGeom prst="rect">
            <a:avLst/>
          </a:prstGeom>
        </p:spPr>
      </p:pic>
      <p:pic>
        <p:nvPicPr>
          <p:cNvPr id="26" name="Picture 3" descr="IMG_4430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0614" y="4569005"/>
            <a:ext cx="1534648" cy="115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winkie-ad.jpg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56437"/>
            <a:ext cx="695227" cy="210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5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Lab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6100"/>
            <a:ext cx="8229600" cy="4525963"/>
          </a:xfrm>
        </p:spPr>
        <p:txBody>
          <a:bodyPr>
            <a:normAutofit/>
          </a:bodyPr>
          <a:lstStyle/>
          <a:p>
            <a:pPr marL="114300" indent="0">
              <a:lnSpc>
                <a:spcPct val="80000"/>
              </a:lnSpc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Core processing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Multisensor logging, scanning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Core splitting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Imaging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Lithologic Description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Subsampling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Analysis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marL="57150" indent="0">
              <a:lnSpc>
                <a:spcPct val="80000"/>
              </a:lnSpc>
              <a:buNone/>
            </a:pP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7150" indent="0">
              <a:lnSpc>
                <a:spcPct val="80000"/>
              </a:lnSpc>
              <a:buNone/>
            </a:pP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 descr="DSC_048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4644223"/>
            <a:ext cx="2827622" cy="22137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86267" y="-338667"/>
            <a:ext cx="9609666" cy="994977"/>
            <a:chOff x="-186267" y="-338667"/>
            <a:chExt cx="9609666" cy="994977"/>
          </a:xfrm>
        </p:grpSpPr>
        <p:graphicFrame>
          <p:nvGraphicFramePr>
            <p:cNvPr id="15" name="Chart 14"/>
            <p:cNvGraphicFramePr>
              <a:graphicFrameLocks/>
            </p:cNvGraphicFramePr>
            <p:nvPr>
              <p:extLst/>
            </p:nvPr>
          </p:nvGraphicFramePr>
          <p:xfrm>
            <a:off x="-186267" y="-338667"/>
            <a:ext cx="9609666" cy="9440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Rectangle 15"/>
            <p:cNvSpPr>
              <a:spLocks/>
            </p:cNvSpPr>
            <p:nvPr/>
          </p:nvSpPr>
          <p:spPr>
            <a:xfrm>
              <a:off x="-4911" y="-3304"/>
              <a:ext cx="9148911" cy="6087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2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  <a:gs pos="85000">
                  <a:schemeClr val="bg1">
                    <a:lumMod val="65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" name="Picture 16" descr="CSDCO logo3.pdf"/>
            <p:cNvPicPr preferRelativeResize="0"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760" y="13604"/>
              <a:ext cx="1060243" cy="433487"/>
            </a:xfrm>
            <a:prstGeom prst="rect">
              <a:avLst/>
            </a:prstGeom>
          </p:spPr>
        </p:pic>
        <p:pic>
          <p:nvPicPr>
            <p:cNvPr id="18" name="Picture 17" descr="LacCore logo transparent.gif"/>
            <p:cNvPicPr preferRelativeResize="0"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3941" y="59900"/>
              <a:ext cx="939610" cy="357829"/>
            </a:xfrm>
            <a:prstGeom prst="rect">
              <a:avLst/>
            </a:prstGeom>
          </p:spPr>
        </p:pic>
        <p:pic>
          <p:nvPicPr>
            <p:cNvPr id="19" name="Picture 18" descr="Msol202c.eps"/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307" y="118005"/>
              <a:ext cx="438286" cy="241619"/>
            </a:xfrm>
            <a:prstGeom prst="rect">
              <a:avLst/>
            </a:prstGeom>
          </p:spPr>
        </p:pic>
        <p:pic>
          <p:nvPicPr>
            <p:cNvPr id="20" name="Picture 19" descr="ODP-OLO12-1A-53Q-1-A.jp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12" y="469943"/>
              <a:ext cx="9148911" cy="186367"/>
            </a:xfrm>
            <a:prstGeom prst="rect">
              <a:avLst/>
            </a:prstGeom>
          </p:spPr>
        </p:pic>
        <p:pic>
          <p:nvPicPr>
            <p:cNvPr id="21" name="Picture 20" descr="nsf1.eps"/>
            <p:cNvPicPr preferRelativeResize="0"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009" y="22181"/>
              <a:ext cx="433266" cy="433266"/>
            </a:xfrm>
            <a:prstGeom prst="rect">
              <a:avLst/>
            </a:prstGeom>
          </p:spPr>
        </p:pic>
      </p:grpSp>
      <p:pic>
        <p:nvPicPr>
          <p:cNvPr id="4" name="Picture 3" descr="IMG_4952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8200"/>
            <a:ext cx="2946400" cy="2209800"/>
          </a:xfrm>
          <a:prstGeom prst="rect">
            <a:avLst/>
          </a:prstGeom>
        </p:spPr>
      </p:pic>
      <p:pic>
        <p:nvPicPr>
          <p:cNvPr id="24" name="Picture 23" descr="LacCore Workflow.pd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893" y="1314917"/>
            <a:ext cx="2127006" cy="2752596"/>
          </a:xfrm>
          <a:prstGeom prst="rect">
            <a:avLst/>
          </a:prstGeom>
        </p:spPr>
      </p:pic>
      <p:pic>
        <p:nvPicPr>
          <p:cNvPr id="25" name="Picture 24" descr="465182_10150651721867839_1645614898_o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311" y="1773238"/>
            <a:ext cx="1724584" cy="622299"/>
          </a:xfrm>
          <a:prstGeom prst="rect">
            <a:avLst/>
          </a:prstGeom>
        </p:spPr>
      </p:pic>
      <p:pic>
        <p:nvPicPr>
          <p:cNvPr id="26" name="Picture 7" descr="6_Splice_10-20mc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822" y="2480013"/>
            <a:ext cx="201680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Chart 27"/>
          <p:cNvGraphicFramePr>
            <a:graphicFrameLocks/>
          </p:cNvGraphicFramePr>
          <p:nvPr>
            <p:extLst/>
          </p:nvPr>
        </p:nvGraphicFramePr>
        <p:xfrm>
          <a:off x="3559435" y="554616"/>
          <a:ext cx="4169484" cy="1107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29" name="Picture 28" descr="radiograph 1M-1 copy.tif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295" y="1495055"/>
            <a:ext cx="3506151" cy="177800"/>
          </a:xfrm>
          <a:prstGeom prst="rect">
            <a:avLst/>
          </a:prstGeom>
        </p:spPr>
      </p:pic>
      <p:pic>
        <p:nvPicPr>
          <p:cNvPr id="5" name="Picture 4" descr="922346_10151486270732839_539022519_o.jpg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100" y="4044424"/>
            <a:ext cx="3086393" cy="2813576"/>
          </a:xfrm>
          <a:prstGeom prst="rect">
            <a:avLst/>
          </a:prstGeom>
        </p:spPr>
      </p:pic>
      <p:pic>
        <p:nvPicPr>
          <p:cNvPr id="6" name="Picture 5" descr="teamCHB_ChewBahir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236" y="4644223"/>
            <a:ext cx="3306864" cy="221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DCO_LacCore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CSDCO_LacCore slide template.potx</Template>
  <TotalTime>39236</TotalTime>
  <Words>1392</Words>
  <Application>Microsoft Office PowerPoint</Application>
  <PresentationFormat>On-screen Show (4:3)</PresentationFormat>
  <Paragraphs>408</Paragraphs>
  <Slides>39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CSDCO_LacCore slide template</vt:lpstr>
      <vt:lpstr>1_Office Theme</vt:lpstr>
      <vt:lpstr>PowerPoint Presentation</vt:lpstr>
      <vt:lpstr>PowerPoint Presentation</vt:lpstr>
      <vt:lpstr>Project Development</vt:lpstr>
      <vt:lpstr>PowerPoint Presentation</vt:lpstr>
      <vt:lpstr>Logistics</vt:lpstr>
      <vt:lpstr>Operations Management</vt:lpstr>
      <vt:lpstr>PowerPoint Presentation</vt:lpstr>
      <vt:lpstr>Field Support</vt:lpstr>
      <vt:lpstr>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Services</vt:lpstr>
      <vt:lpstr>Curation</vt:lpstr>
      <vt:lpstr>Infrastructure Development</vt:lpstr>
      <vt:lpstr>PowerPoint Presentation</vt:lpstr>
      <vt:lpstr>Community Engagement</vt:lpstr>
      <vt:lpstr>Community Coordination</vt:lpstr>
      <vt:lpstr>PowerPoint Presentation</vt:lpstr>
      <vt:lpstr>Drilling and Coring Summer Institute</vt:lpstr>
      <vt:lpstr>Support for better outreach, diversity, education</vt:lpstr>
      <vt:lpstr>Community-driven research (Pandya 2014)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 Noren</dc:creator>
  <cp:lastModifiedBy>corelab</cp:lastModifiedBy>
  <cp:revision>557</cp:revision>
  <cp:lastPrinted>2016-12-06T05:26:40Z</cp:lastPrinted>
  <dcterms:created xsi:type="dcterms:W3CDTF">2014-11-10T21:52:26Z</dcterms:created>
  <dcterms:modified xsi:type="dcterms:W3CDTF">2017-09-25T19:06:29Z</dcterms:modified>
</cp:coreProperties>
</file>